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4"/>
    <p:sldMasterId id="2147483696" r:id="rId5"/>
    <p:sldMasterId id="2147483714" r:id="rId6"/>
    <p:sldMasterId id="2147483739" r:id="rId7"/>
    <p:sldMasterId id="2147483758" r:id="rId8"/>
    <p:sldMasterId id="2147483777" r:id="rId9"/>
    <p:sldMasterId id="2147483798" r:id="rId10"/>
    <p:sldMasterId id="2147483821" r:id="rId11"/>
  </p:sldMasterIdLst>
  <p:notesMasterIdLst>
    <p:notesMasterId r:id="rId32"/>
  </p:notesMasterIdLst>
  <p:handoutMasterIdLst>
    <p:handoutMasterId r:id="rId33"/>
  </p:handoutMasterIdLst>
  <p:sldIdLst>
    <p:sldId id="404" r:id="rId12"/>
    <p:sldId id="414" r:id="rId13"/>
    <p:sldId id="418" r:id="rId14"/>
    <p:sldId id="420" r:id="rId15"/>
    <p:sldId id="421" r:id="rId16"/>
    <p:sldId id="422" r:id="rId17"/>
    <p:sldId id="423" r:id="rId18"/>
    <p:sldId id="424" r:id="rId19"/>
    <p:sldId id="425" r:id="rId20"/>
    <p:sldId id="427" r:id="rId21"/>
    <p:sldId id="428" r:id="rId22"/>
    <p:sldId id="426" r:id="rId23"/>
    <p:sldId id="429" r:id="rId24"/>
    <p:sldId id="430" r:id="rId25"/>
    <p:sldId id="431" r:id="rId26"/>
    <p:sldId id="432" r:id="rId27"/>
    <p:sldId id="433" r:id="rId28"/>
    <p:sldId id="419" r:id="rId29"/>
    <p:sldId id="435" r:id="rId30"/>
    <p:sldId id="436" r:id="rId31"/>
  </p:sldIdLst>
  <p:sldSz cx="9144000" cy="6858000" type="screen4x3"/>
  <p:notesSz cx="9223375"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5C"/>
    <a:srgbClr val="F57B17"/>
    <a:srgbClr val="193A8C"/>
    <a:srgbClr val="3968AA"/>
    <a:srgbClr val="B2B2B2"/>
    <a:srgbClr val="007DC3"/>
    <a:srgbClr val="969696"/>
    <a:srgbClr val="FFAB18"/>
    <a:srgbClr val="007D5F"/>
    <a:srgbClr val="FF9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94656" autoAdjust="0"/>
  </p:normalViewPr>
  <p:slideViewPr>
    <p:cSldViewPr snapToGrid="0">
      <p:cViewPr varScale="1">
        <p:scale>
          <a:sx n="92" d="100"/>
          <a:sy n="92" d="100"/>
        </p:scale>
        <p:origin x="-1506"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108" d="100"/>
          <a:sy n="108" d="100"/>
        </p:scale>
        <p:origin x="-624" y="-84"/>
      </p:cViewPr>
      <p:guideLst>
        <p:guide orient="horz" pos="2208"/>
        <p:guide pos="29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24445" y="0"/>
            <a:ext cx="3996796"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123F17-D4DF-473C-99BC-8C8DF1C29471}" type="datetimeFigureOut">
              <a:rPr lang="en-US"/>
              <a:pPr>
                <a:defRPr/>
              </a:pPr>
              <a:t>1/28/2015</a:t>
            </a:fld>
            <a:endParaRPr lang="en-US"/>
          </a:p>
        </p:txBody>
      </p:sp>
      <p:sp>
        <p:nvSpPr>
          <p:cNvPr id="4" name="Footer Placeholder 3"/>
          <p:cNvSpPr>
            <a:spLocks noGrp="1"/>
          </p:cNvSpPr>
          <p:nvPr>
            <p:ph type="ftr" sz="quarter" idx="2"/>
          </p:nvPr>
        </p:nvSpPr>
        <p:spPr>
          <a:xfrm>
            <a:off x="0" y="6658664"/>
            <a:ext cx="3996796"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24445" y="6658664"/>
            <a:ext cx="3996796"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6F74AED-653A-45B9-B66E-BA606E466BFF}" type="slidenum">
              <a:rPr lang="en-US"/>
              <a:pPr>
                <a:defRPr/>
              </a:pPr>
              <a:t>‹#›</a:t>
            </a:fld>
            <a:endParaRPr lang="en-US"/>
          </a:p>
        </p:txBody>
      </p:sp>
    </p:spTree>
    <p:extLst>
      <p:ext uri="{BB962C8B-B14F-4D97-AF65-F5344CB8AC3E}">
        <p14:creationId xmlns:p14="http://schemas.microsoft.com/office/powerpoint/2010/main" val="11280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24445" y="0"/>
            <a:ext cx="3996796" cy="350520"/>
          </a:xfrm>
          <a:prstGeom prst="rect">
            <a:avLst/>
          </a:prstGeom>
        </p:spPr>
        <p:txBody>
          <a:bodyPr vert="horz" lIns="93177" tIns="46589" rIns="93177" bIns="46589" rtlCol="0"/>
          <a:lstStyle>
            <a:lvl1pPr algn="r">
              <a:defRPr sz="1200"/>
            </a:lvl1pPr>
          </a:lstStyle>
          <a:p>
            <a:fld id="{74B9EA59-8B5A-4BAE-8513-A1842C05B479}" type="datetimeFigureOut">
              <a:rPr lang="en-US" smtClean="0"/>
              <a:pPr/>
              <a:t>1/28/2015</a:t>
            </a:fld>
            <a:endParaRPr lang="en-US"/>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2338" y="3329940"/>
            <a:ext cx="7378700" cy="31546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58664"/>
            <a:ext cx="3996796"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4"/>
            <a:ext cx="3996796" cy="350520"/>
          </a:xfrm>
          <a:prstGeom prst="rect">
            <a:avLst/>
          </a:prstGeom>
        </p:spPr>
        <p:txBody>
          <a:bodyPr vert="horz" lIns="93177" tIns="46589" rIns="93177" bIns="46589" rtlCol="0" anchor="b"/>
          <a:lstStyle>
            <a:lvl1pPr algn="r">
              <a:defRPr sz="1200"/>
            </a:lvl1pPr>
          </a:lstStyle>
          <a:p>
            <a:fld id="{2EBEF73A-EC5F-4FAA-A762-F23EEE8BF2FD}" type="slidenum">
              <a:rPr lang="en-US" smtClean="0"/>
              <a:pPr/>
              <a:t>‹#›</a:t>
            </a:fld>
            <a:endParaRPr lang="en-US"/>
          </a:p>
        </p:txBody>
      </p:sp>
    </p:spTree>
    <p:extLst>
      <p:ext uri="{BB962C8B-B14F-4D97-AF65-F5344CB8AC3E}">
        <p14:creationId xmlns:p14="http://schemas.microsoft.com/office/powerpoint/2010/main" val="321451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EF73A-EC5F-4FAA-A762-F23EEE8BF2FD}" type="slidenum">
              <a:rPr lang="en-US" smtClean="0"/>
              <a:pPr/>
              <a:t>1</a:t>
            </a:fld>
            <a:endParaRPr lang="en-US"/>
          </a:p>
        </p:txBody>
      </p:sp>
    </p:spTree>
    <p:extLst>
      <p:ext uri="{BB962C8B-B14F-4D97-AF65-F5344CB8AC3E}">
        <p14:creationId xmlns:p14="http://schemas.microsoft.com/office/powerpoint/2010/main" val="172974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EF73A-EC5F-4FAA-A762-F23EEE8BF2FD}" type="slidenum">
              <a:rPr lang="en-US" smtClean="0"/>
              <a:pPr/>
              <a:t>2</a:t>
            </a:fld>
            <a:endParaRPr lang="en-US"/>
          </a:p>
        </p:txBody>
      </p:sp>
    </p:spTree>
    <p:extLst>
      <p:ext uri="{BB962C8B-B14F-4D97-AF65-F5344CB8AC3E}">
        <p14:creationId xmlns:p14="http://schemas.microsoft.com/office/powerpoint/2010/main" val="234895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EF73A-EC5F-4FAA-A762-F23EEE8BF2FD}" type="slidenum">
              <a:rPr lang="en-US" smtClean="0"/>
              <a:pPr/>
              <a:t>3</a:t>
            </a:fld>
            <a:endParaRPr lang="en-US"/>
          </a:p>
        </p:txBody>
      </p:sp>
    </p:spTree>
    <p:extLst>
      <p:ext uri="{BB962C8B-B14F-4D97-AF65-F5344CB8AC3E}">
        <p14:creationId xmlns:p14="http://schemas.microsoft.com/office/powerpoint/2010/main" val="370818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BEF73A-EC5F-4FAA-A762-F23EEE8BF2FD}" type="slidenum">
              <a:rPr lang="en-US" smtClean="0"/>
              <a:pPr/>
              <a:t>20</a:t>
            </a:fld>
            <a:endParaRPr lang="en-US"/>
          </a:p>
        </p:txBody>
      </p:sp>
    </p:spTree>
    <p:extLst>
      <p:ext uri="{BB962C8B-B14F-4D97-AF65-F5344CB8AC3E}">
        <p14:creationId xmlns:p14="http://schemas.microsoft.com/office/powerpoint/2010/main" val="2348956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bwMode="gray">
          <a:xfrm>
            <a:off x="2070100" y="3346422"/>
            <a:ext cx="5003800" cy="798513"/>
          </a:xfrm>
          <a:prstGeom prst="rect">
            <a:avLst/>
          </a:prstGeom>
        </p:spPr>
        <p:txBody>
          <a:bodyP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200" y="1535113"/>
            <a:ext cx="4040188"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57200" y="2174875"/>
            <a:ext cx="4040188" cy="3951288"/>
          </a:xfrm>
          <a:prstGeom prst="rect">
            <a:avLst/>
          </a:prstGeom>
        </p:spPr>
        <p:txBody>
          <a:bodyPr/>
          <a:lstStyle>
            <a:lvl1pPr>
              <a:buFont typeface="Wingdings" pitchFamily="2" charset="2"/>
              <a:buChar char="§"/>
              <a:defRPr sz="2400">
                <a:solidFill>
                  <a:srgbClr val="002B5C"/>
                </a:solidFill>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bwMode="gray">
          <a:xfrm>
            <a:off x="4645025" y="1535113"/>
            <a:ext cx="4041775"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645025" y="2174875"/>
            <a:ext cx="4041775" cy="3951288"/>
          </a:xfrm>
          <a:prstGeom prst="rect">
            <a:avLst/>
          </a:prstGeom>
        </p:spPr>
        <p:txBody>
          <a:bodyPr/>
          <a:lstStyle>
            <a:lvl1pPr>
              <a:buFont typeface="Wingdings" pitchFamily="2" charset="2"/>
              <a:buChar char="§"/>
              <a:defRPr sz="2400">
                <a:solidFill>
                  <a:srgbClr val="002B5C"/>
                </a:solidFill>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bwMode="gray">
          <a:xfrm>
            <a:off x="990600" y="0"/>
            <a:ext cx="8153400" cy="609600"/>
          </a:xfrm>
          <a:prstGeom prst="rect">
            <a:avLst/>
          </a:prstGeom>
        </p:spPr>
        <p:txBody>
          <a:bodyPr/>
          <a:lstStyle>
            <a:lvl1pPr algn="r">
              <a:defRPr sz="30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8" name="Footer Placeholder 4"/>
          <p:cNvSpPr>
            <a:spLocks noGrp="1"/>
          </p:cNvSpPr>
          <p:nvPr>
            <p:ph type="ftr" sz="quarter" idx="10"/>
          </p:nvPr>
        </p:nvSpPr>
        <p:spPr bwMode="gray">
          <a:xfrm>
            <a:off x="3124200" y="6248400"/>
            <a:ext cx="2895600" cy="365125"/>
          </a:xfrm>
          <a:prstGeom prst="rect">
            <a:avLst/>
          </a:prstGeom>
          <a:ln>
            <a:miter lim="800000"/>
            <a:headEnd/>
            <a:tailEnd/>
          </a:ln>
        </p:spPr>
        <p:txBody>
          <a:bodyPr vert="horz" wrap="square" lIns="91258" tIns="45630" rIns="91258" bIns="45630" numCol="1" anchor="b" anchorCtr="0" compatLnSpc="1">
            <a:prstTxWarp prst="textNoShape">
              <a:avLst/>
            </a:prstTxWarp>
          </a:bodyPr>
          <a:lstStyle>
            <a:lvl1pPr algn="l">
              <a:defRPr sz="800">
                <a:solidFill>
                  <a:srgbClr val="002B5C"/>
                </a:solidFill>
              </a:defRPr>
            </a:lvl1pPr>
          </a:lstStyle>
          <a:p>
            <a:pPr>
              <a:defRPr/>
            </a:pPr>
            <a:endParaRPr lang="en-US" dirty="0"/>
          </a:p>
        </p:txBody>
      </p:sp>
      <p:sp>
        <p:nvSpPr>
          <p:cNvPr id="9" name="Slide Number Placeholder 5"/>
          <p:cNvSpPr>
            <a:spLocks noGrp="1"/>
          </p:cNvSpPr>
          <p:nvPr>
            <p:ph type="sldNum" sz="quarter" idx="11"/>
          </p:nvPr>
        </p:nvSpPr>
        <p:spPr bwMode="gray">
          <a:xfrm>
            <a:off x="6858000" y="6248400"/>
            <a:ext cx="2133600" cy="365125"/>
          </a:xfrm>
          <a:prstGeom prst="rect">
            <a:avLst/>
          </a:prstGeom>
        </p:spPr>
        <p:txBody>
          <a:bodyPr/>
          <a:lstStyle>
            <a:lvl1pPr algn="r">
              <a:defRPr sz="800">
                <a:solidFill>
                  <a:srgbClr val="002B5C"/>
                </a:solidFill>
              </a:defRPr>
            </a:lvl1pPr>
          </a:lstStyle>
          <a:p>
            <a:pPr>
              <a:defRPr/>
            </a:pPr>
            <a:fld id="{08C7EAC2-E6DD-4A94-931F-157BD15AA0D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2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7"/>
          <p:cNvSpPr>
            <a:spLocks noGrp="1"/>
          </p:cNvSpPr>
          <p:nvPr>
            <p:ph type="pic" sz="quarter" idx="14"/>
          </p:nvPr>
        </p:nvSpPr>
        <p:spPr>
          <a:xfrm>
            <a:off x="0" y="627796"/>
            <a:ext cx="4114800" cy="3103438"/>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7"/>
          <p:cNvSpPr>
            <a:spLocks noGrp="1"/>
          </p:cNvSpPr>
          <p:nvPr>
            <p:ph type="pic" sz="quarter" idx="17"/>
          </p:nvPr>
        </p:nvSpPr>
        <p:spPr>
          <a:xfrm>
            <a:off x="0" y="3544739"/>
            <a:ext cx="4114800" cy="3101720"/>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Content Placeholder 2"/>
          <p:cNvSpPr>
            <a:spLocks noGrp="1"/>
          </p:cNvSpPr>
          <p:nvPr>
            <p:ph sz="half" idx="10" hasCustomPrompt="1"/>
          </p:nvPr>
        </p:nvSpPr>
        <p:spPr>
          <a:xfrm>
            <a:off x="4437776" y="883539"/>
            <a:ext cx="4387442"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64741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41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auto">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40651227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517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347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114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145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a:xfrm>
            <a:off x="8256272" y="703965"/>
            <a:ext cx="887728" cy="5885683"/>
            <a:chOff x="8256272" y="703965"/>
            <a:chExt cx="887728" cy="5885683"/>
          </a:xfrm>
        </p:grpSpPr>
        <p:sp>
          <p:nvSpPr>
            <p:cNvPr id="13" name="Rectangle 12"/>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18497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98443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a:xfrm>
            <a:off x="8256272" y="703965"/>
            <a:ext cx="887728" cy="5885683"/>
            <a:chOff x="8256272" y="703965"/>
            <a:chExt cx="887728" cy="5885683"/>
          </a:xfrm>
        </p:grpSpPr>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8351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bwMode="gray">
          <a:xfrm>
            <a:off x="457200" y="1600200"/>
            <a:ext cx="8229600" cy="4525963"/>
          </a:xfrm>
          <a:prstGeom prst="rect">
            <a:avLst/>
          </a:prstGeom>
        </p:spPr>
        <p:txBody>
          <a:bodyPr vert="eaVert"/>
          <a:lstStyle>
            <a:lvl1pPr>
              <a:buFont typeface="Wingdings" pitchFamily="2" charset="2"/>
              <a:buChar char="§"/>
              <a:defRPr>
                <a:solidFill>
                  <a:srgbClr val="002B5C"/>
                </a:solidFill>
              </a:defRPr>
            </a:lvl1pPr>
            <a:lvl2pPr>
              <a:defRPr>
                <a:solidFill>
                  <a:srgbClr val="002B5C"/>
                </a:solidFill>
              </a:defRPr>
            </a:lvl2pPr>
            <a:lvl3pPr>
              <a:defRPr>
                <a:solidFill>
                  <a:srgbClr val="002B5C"/>
                </a:solidFill>
              </a:defRPr>
            </a:lvl3pPr>
            <a:lvl4pPr>
              <a:defRPr>
                <a:solidFill>
                  <a:srgbClr val="002B5C"/>
                </a:solidFill>
              </a:defRPr>
            </a:lvl4pPr>
            <a:lvl5pPr>
              <a:defRPr>
                <a:solidFill>
                  <a:srgbClr val="002B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bwMode="gray">
          <a:xfrm>
            <a:off x="990600" y="0"/>
            <a:ext cx="8153400" cy="609600"/>
          </a:xfrm>
          <a:prstGeom prst="rect">
            <a:avLst/>
          </a:prstGeom>
        </p:spPr>
        <p:txBody>
          <a:bodyPr/>
          <a:lstStyle>
            <a:lvl1pPr algn="r">
              <a:defRPr sz="30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bwMode="gray">
          <a:xfrm>
            <a:off x="3124200" y="6248400"/>
            <a:ext cx="2895600" cy="365125"/>
          </a:xfrm>
          <a:prstGeom prst="rect">
            <a:avLst/>
          </a:prstGeom>
          <a:ln>
            <a:miter lim="800000"/>
            <a:headEnd/>
            <a:tailEnd/>
          </a:ln>
        </p:spPr>
        <p:txBody>
          <a:bodyPr vert="horz" wrap="square" lIns="91258" tIns="45630" rIns="91258" bIns="45630" numCol="1" anchor="b" anchorCtr="0" compatLnSpc="1">
            <a:prstTxWarp prst="textNoShape">
              <a:avLst/>
            </a:prstTxWarp>
          </a:bodyPr>
          <a:lstStyle>
            <a:lvl1pPr algn="l">
              <a:defRPr sz="800">
                <a:solidFill>
                  <a:srgbClr val="002B5C"/>
                </a:solidFill>
              </a:defRPr>
            </a:lvl1pPr>
          </a:lstStyle>
          <a:p>
            <a:pPr>
              <a:defRPr/>
            </a:pPr>
            <a:endParaRPr lang="en-US" dirty="0"/>
          </a:p>
        </p:txBody>
      </p:sp>
      <p:sp>
        <p:nvSpPr>
          <p:cNvPr id="6" name="Slide Number Placeholder 5"/>
          <p:cNvSpPr>
            <a:spLocks noGrp="1"/>
          </p:cNvSpPr>
          <p:nvPr>
            <p:ph type="sldNum" sz="quarter" idx="11"/>
          </p:nvPr>
        </p:nvSpPr>
        <p:spPr bwMode="gray">
          <a:xfrm>
            <a:off x="6858000" y="6248400"/>
            <a:ext cx="2133600" cy="365125"/>
          </a:xfrm>
          <a:prstGeom prst="rect">
            <a:avLst/>
          </a:prstGeom>
        </p:spPr>
        <p:txBody>
          <a:bodyPr/>
          <a:lstStyle>
            <a:lvl1pPr algn="r">
              <a:defRPr sz="800">
                <a:solidFill>
                  <a:srgbClr val="002B5C"/>
                </a:solidFill>
              </a:defRPr>
            </a:lvl1pPr>
          </a:lstStyle>
          <a:p>
            <a:pPr>
              <a:defRPr/>
            </a:pPr>
            <a:fld id="{82368764-16D1-45E2-B54A-B54536123735}"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474149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44894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868621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35225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09600" y="1133475"/>
            <a:ext cx="8001000" cy="5133975"/>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657041" y="6676121"/>
            <a:ext cx="48695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8" name="TextBox 7"/>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40299125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6576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4290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6660AD46-A7FD-4777-B308-CD43BCEF28DD}" type="datetimeFigureOut">
              <a:rPr lang="en-US"/>
              <a:pPr>
                <a:defRPr/>
              </a:pPr>
              <a:t>1/28/2015</a:t>
            </a:fld>
            <a:endParaRPr lang="en-US" dirty="0"/>
          </a:p>
        </p:txBody>
      </p:sp>
      <p:sp>
        <p:nvSpPr>
          <p:cNvPr id="6"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7"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3A84FEE5-9597-4EBF-BE97-2884B166662E}" type="slidenum">
              <a:rPr lang="en-US"/>
              <a:pPr>
                <a:defRPr/>
              </a:pPr>
              <a:t>‹#›</a:t>
            </a:fld>
            <a:endParaRPr lang="en-US" dirty="0"/>
          </a:p>
        </p:txBody>
      </p:sp>
    </p:spTree>
    <p:extLst>
      <p:ext uri="{BB962C8B-B14F-4D97-AF65-F5344CB8AC3E}">
        <p14:creationId xmlns:p14="http://schemas.microsoft.com/office/powerpoint/2010/main" val="19364101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D9B4C760-E286-4D75-94E2-D75F4116856F}" type="datetimeFigureOut">
              <a:rPr lang="en-US"/>
              <a:pPr>
                <a:defRPr/>
              </a:pPr>
              <a:t>1/28/2015</a:t>
            </a:fld>
            <a:endParaRPr lang="en-US" dirty="0"/>
          </a:p>
        </p:txBody>
      </p:sp>
      <p:sp>
        <p:nvSpPr>
          <p:cNvPr id="4"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5"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B64B0C5E-6923-4365-8DA4-7C415DFB58F9}" type="slidenum">
              <a:rPr lang="en-US"/>
              <a:pPr>
                <a:defRPr/>
              </a:pPr>
              <a:t>‹#›</a:t>
            </a:fld>
            <a:endParaRPr lang="en-US" dirty="0"/>
          </a:p>
        </p:txBody>
      </p:sp>
    </p:spTree>
    <p:extLst>
      <p:ext uri="{BB962C8B-B14F-4D97-AF65-F5344CB8AC3E}">
        <p14:creationId xmlns:p14="http://schemas.microsoft.com/office/powerpoint/2010/main" val="21898446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23978525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sp>
        <p:nvSpPr>
          <p:cNvPr id="6" name="Title 5"/>
          <p:cNvSpPr>
            <a:spLocks noGrp="1"/>
          </p:cNvSpPr>
          <p:nvPr>
            <p:ph type="title"/>
          </p:nvPr>
        </p:nvSpPr>
        <p:spPr>
          <a:xfrm>
            <a:off x="333375" y="1"/>
            <a:ext cx="7673975" cy="858837"/>
          </a:xfrm>
          <a:prstGeom prst="rect">
            <a:avLst/>
          </a:prstGeom>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a:xfrm>
            <a:off x="8709025" y="6594475"/>
            <a:ext cx="434975" cy="254000"/>
          </a:xfrm>
          <a:prstGeom prst="rect">
            <a:avLst/>
          </a:prstGeom>
        </p:spPr>
        <p:txBody>
          <a:bodyPr/>
          <a:lstStyle/>
          <a:p>
            <a:pPr>
              <a:defRPr/>
            </a:pPr>
            <a:fld id="{54DEAF0A-F092-4060-9D74-9074EB7B3AD3}" type="slidenum">
              <a:rPr lang="en-US" smtClean="0">
                <a:solidFill>
                  <a:prstClr val="black"/>
                </a:solidFill>
              </a:rPr>
              <a:pPr>
                <a:defRPr/>
              </a:pPr>
              <a:t>‹#›</a:t>
            </a:fld>
            <a:endParaRPr lang="en-US">
              <a:solidFill>
                <a:prstClr val="black"/>
              </a:solidFill>
            </a:endParaRPr>
          </a:p>
        </p:txBody>
      </p:sp>
      <p:sp>
        <p:nvSpPr>
          <p:cNvPr id="8" name="Footer Placeholder 7"/>
          <p:cNvSpPr>
            <a:spLocks noGrp="1"/>
          </p:cNvSpPr>
          <p:nvPr>
            <p:ph type="ftr" sz="quarter" idx="11"/>
          </p:nvPr>
        </p:nvSpPr>
        <p:spPr>
          <a:xfrm>
            <a:off x="4562475" y="6600825"/>
            <a:ext cx="4086225" cy="257175"/>
          </a:xfrm>
          <a:prstGeom prst="rect">
            <a:avLst/>
          </a:prstGeom>
        </p:spPr>
        <p:txBody>
          <a:bodyPr/>
          <a:lstStyle/>
          <a:p>
            <a:pPr>
              <a:defRPr/>
            </a:pPr>
            <a:r>
              <a:rPr lang="en-US" smtClean="0">
                <a:solidFill>
                  <a:prstClr val="black"/>
                </a:solidFill>
              </a:rPr>
              <a:t>Footer</a:t>
            </a:r>
            <a:endParaRPr lang="en-US">
              <a:solidFill>
                <a:prstClr val="black"/>
              </a:solidFill>
            </a:endParaRPr>
          </a:p>
        </p:txBody>
      </p:sp>
      <p:sp>
        <p:nvSpPr>
          <p:cNvPr id="11" name="Text Placeholder 10"/>
          <p:cNvSpPr>
            <a:spLocks noGrp="1"/>
          </p:cNvSpPr>
          <p:nvPr>
            <p:ph type="body" sz="quarter" idx="12"/>
          </p:nvPr>
        </p:nvSpPr>
        <p:spPr>
          <a:xfrm>
            <a:off x="333375" y="1076324"/>
            <a:ext cx="8639175" cy="5400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580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42904" y="1035939"/>
            <a:ext cx="8005795" cy="5279136"/>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70568" y="6676121"/>
            <a:ext cx="47343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401791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461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6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6" name="Text Placeholder 18"/>
          <p:cNvSpPr>
            <a:spLocks noGrp="1"/>
          </p:cNvSpPr>
          <p:nvPr>
            <p:ph type="body" sz="quarter" idx="23" hasCustomPrompt="1"/>
          </p:nvPr>
        </p:nvSpPr>
        <p:spPr>
          <a:xfrm>
            <a:off x="3600450" y="868362"/>
            <a:ext cx="5372100" cy="5360987"/>
          </a:xfrm>
          <a:prstGeom prst="rect">
            <a:avLst/>
          </a:prstGeom>
        </p:spPr>
        <p:txBody>
          <a:bodyPr/>
          <a:lstStyle>
            <a:lvl1pPr algn="l" rtl="0" eaLnBrk="1" fontAlgn="base" hangingPunct="1">
              <a:spcBef>
                <a:spcPct val="20000"/>
              </a:spcBef>
              <a:spcAft>
                <a:spcPct val="0"/>
              </a:spcAft>
              <a:buFont typeface="Wingdings" pitchFamily="2" charset="2"/>
              <a:buChar char="§"/>
              <a:defRPr lang="en-US" sz="2800" kern="1200" dirty="0" smtClean="0">
                <a:solidFill>
                  <a:schemeClr val="accent1">
                    <a:lumMod val="50000"/>
                  </a:schemeClr>
                </a:solidFill>
                <a:effectLst/>
                <a:latin typeface="Calibri" pitchFamily="34" charset="0"/>
                <a:ea typeface="+mn-ea"/>
                <a:cs typeface="+mn-cs"/>
              </a:defRPr>
            </a:lvl1pPr>
            <a:lvl2pPr algn="l" rtl="0" eaLnBrk="1" fontAlgn="base" hangingPunct="1">
              <a:spcBef>
                <a:spcPct val="20000"/>
              </a:spcBef>
              <a:spcAft>
                <a:spcPct val="0"/>
              </a:spcAft>
              <a:defRPr lang="en-US" sz="2400" kern="1200" dirty="0" smtClean="0">
                <a:solidFill>
                  <a:schemeClr val="accent1">
                    <a:lumMod val="50000"/>
                  </a:schemeClr>
                </a:solidFill>
                <a:effectLst/>
                <a:latin typeface="Calibri" pitchFamily="34" charset="0"/>
                <a:ea typeface="+mn-ea"/>
                <a:cs typeface="+mn-cs"/>
              </a:defRPr>
            </a:lvl2pPr>
            <a:lvl3pPr algn="l" rtl="0" eaLnBrk="1" fontAlgn="base" hangingPunct="1">
              <a:spcBef>
                <a:spcPct val="20000"/>
              </a:spcBef>
              <a:spcAft>
                <a:spcPct val="0"/>
              </a:spcAft>
              <a:defRPr lang="en-US" sz="2000" kern="1200" dirty="0" smtClean="0">
                <a:solidFill>
                  <a:srgbClr val="002B5C"/>
                </a:solidFill>
                <a:latin typeface="Calibri" pitchFamily="34" charset="0"/>
                <a:ea typeface="+mn-ea"/>
                <a:cs typeface="+mn-cs"/>
              </a:defRPr>
            </a:lvl3pPr>
            <a:lvl4pPr algn="l" rtl="0" eaLnBrk="1" fontAlgn="base" hangingPunct="1">
              <a:spcBef>
                <a:spcPct val="20000"/>
              </a:spcBef>
              <a:spcAft>
                <a:spcPct val="0"/>
              </a:spcAft>
              <a:defRPr lang="en-US" sz="1800" kern="1200" dirty="0" smtClean="0">
                <a:solidFill>
                  <a:srgbClr val="002B5C"/>
                </a:solidFill>
                <a:latin typeface="Calibri" pitchFamily="34" charset="0"/>
                <a:ea typeface="+mn-ea"/>
                <a:cs typeface="+mn-cs"/>
              </a:defRPr>
            </a:lvl4pPr>
            <a:lvl5pPr algn="l" rtl="0" eaLnBrk="1" fontAlgn="base" hangingPunct="1">
              <a:spcBef>
                <a:spcPct val="20000"/>
              </a:spcBef>
              <a:spcAft>
                <a:spcPct val="0"/>
              </a:spcAft>
              <a:defRPr lang="en-US" sz="1800" kern="1200" dirty="0" smtClean="0">
                <a:solidFill>
                  <a:srgbClr val="002B5C"/>
                </a:solidFill>
                <a:latin typeface="Calibri" pitchFamily="34" charset="0"/>
                <a:ea typeface="+mn-ea"/>
                <a:cs typeface="+mn-cs"/>
              </a:defRPr>
            </a:lvl5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14243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5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5150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wo Content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92211" y="6676121"/>
            <a:ext cx="45178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21342641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733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auto">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120548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06561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142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2119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15987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a:xfrm>
            <a:off x="8256272" y="703965"/>
            <a:ext cx="887728" cy="5885683"/>
            <a:chOff x="8256272" y="703965"/>
            <a:chExt cx="887728" cy="5885683"/>
          </a:xfrm>
        </p:grpSpPr>
        <p:sp>
          <p:nvSpPr>
            <p:cNvPr id="13" name="Rectangle 12"/>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0205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auto">
          <a:xfrm>
            <a:off x="804672" y="1113843"/>
            <a:ext cx="7522464" cy="5078313"/>
          </a:xfrm>
          <a:prstGeom prst="rect">
            <a:avLst/>
          </a:prstGeom>
          <a:noFill/>
          <a:ln w="9525">
            <a:noFill/>
            <a:miter lim="800000"/>
            <a:headEnd/>
            <a:tailEnd/>
          </a:ln>
        </p:spPr>
        <p:txBody>
          <a:bodyPr wrap="square" anchor="ctr">
            <a:spAutoFit/>
          </a:bodyPr>
          <a:lstStyle/>
          <a:p>
            <a:pPr algn="just"/>
            <a:r>
              <a:rPr lang="en-US" dirty="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p>
        </p:txBody>
      </p:sp>
      <p:sp>
        <p:nvSpPr>
          <p:cNvPr id="2" name="Rectangle 1"/>
          <p:cNvSpPr/>
          <p:nvPr userDrawn="1"/>
        </p:nvSpPr>
        <p:spPr>
          <a:xfrm>
            <a:off x="6050090" y="99303"/>
            <a:ext cx="3026854" cy="461665"/>
          </a:xfrm>
          <a:prstGeom prst="rect">
            <a:avLst/>
          </a:prstGeom>
        </p:spPr>
        <p:txBody>
          <a:bodyPr wrap="none">
            <a:spAutoFit/>
          </a:bodyPr>
          <a:lstStyle/>
          <a:p>
            <a:pPr algn="r"/>
            <a:r>
              <a:rPr lang="en-US" sz="2400" dirty="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13405526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2897095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a:xfrm>
            <a:off x="8256272" y="703965"/>
            <a:ext cx="887728" cy="5885683"/>
            <a:chOff x="8256272" y="703965"/>
            <a:chExt cx="887728" cy="5885683"/>
          </a:xfrm>
        </p:grpSpPr>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155563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3936891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6807615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2161539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17576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09600" y="1133475"/>
            <a:ext cx="8001000" cy="5133975"/>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657041" y="6676121"/>
            <a:ext cx="48695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8" name="TextBox 7"/>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24246436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6576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4290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6660AD46-A7FD-4777-B308-CD43BCEF28DD}" type="datetimeFigureOut">
              <a:rPr lang="en-US"/>
              <a:pPr>
                <a:defRPr/>
              </a:pPr>
              <a:t>1/28/2015</a:t>
            </a:fld>
            <a:endParaRPr lang="en-US" dirty="0"/>
          </a:p>
        </p:txBody>
      </p:sp>
      <p:sp>
        <p:nvSpPr>
          <p:cNvPr id="6"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7"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3A84FEE5-9597-4EBF-BE97-2884B166662E}" type="slidenum">
              <a:rPr lang="en-US"/>
              <a:pPr>
                <a:defRPr/>
              </a:pPr>
              <a:t>‹#›</a:t>
            </a:fld>
            <a:endParaRPr lang="en-US" dirty="0"/>
          </a:p>
        </p:txBody>
      </p:sp>
    </p:spTree>
    <p:extLst>
      <p:ext uri="{BB962C8B-B14F-4D97-AF65-F5344CB8AC3E}">
        <p14:creationId xmlns:p14="http://schemas.microsoft.com/office/powerpoint/2010/main" val="40583878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D9B4C760-E286-4D75-94E2-D75F4116856F}" type="datetimeFigureOut">
              <a:rPr lang="en-US"/>
              <a:pPr>
                <a:defRPr/>
              </a:pPr>
              <a:t>1/28/2015</a:t>
            </a:fld>
            <a:endParaRPr lang="en-US" dirty="0"/>
          </a:p>
        </p:txBody>
      </p:sp>
      <p:sp>
        <p:nvSpPr>
          <p:cNvPr id="4"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5"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B64B0C5E-6923-4365-8DA4-7C415DFB58F9}" type="slidenum">
              <a:rPr lang="en-US"/>
              <a:pPr>
                <a:defRPr/>
              </a:pPr>
              <a:t>‹#›</a:t>
            </a:fld>
            <a:endParaRPr lang="en-US" dirty="0"/>
          </a:p>
        </p:txBody>
      </p:sp>
    </p:spTree>
    <p:extLst>
      <p:ext uri="{BB962C8B-B14F-4D97-AF65-F5344CB8AC3E}">
        <p14:creationId xmlns:p14="http://schemas.microsoft.com/office/powerpoint/2010/main" val="27749243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417422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204541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sp>
        <p:nvSpPr>
          <p:cNvPr id="6" name="Title 5"/>
          <p:cNvSpPr>
            <a:spLocks noGrp="1"/>
          </p:cNvSpPr>
          <p:nvPr>
            <p:ph type="title"/>
          </p:nvPr>
        </p:nvSpPr>
        <p:spPr>
          <a:xfrm>
            <a:off x="333375" y="1"/>
            <a:ext cx="7673975" cy="858837"/>
          </a:xfrm>
          <a:prstGeom prst="rect">
            <a:avLst/>
          </a:prstGeom>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a:xfrm>
            <a:off x="8709025" y="6594475"/>
            <a:ext cx="434975" cy="254000"/>
          </a:xfrm>
          <a:prstGeom prst="rect">
            <a:avLst/>
          </a:prstGeom>
        </p:spPr>
        <p:txBody>
          <a:bodyPr/>
          <a:lstStyle/>
          <a:p>
            <a:pPr>
              <a:defRPr/>
            </a:pPr>
            <a:fld id="{54DEAF0A-F092-4060-9D74-9074EB7B3AD3}" type="slidenum">
              <a:rPr lang="en-US" smtClean="0">
                <a:solidFill>
                  <a:prstClr val="black"/>
                </a:solidFill>
              </a:rPr>
              <a:pPr>
                <a:defRPr/>
              </a:pPr>
              <a:t>‹#›</a:t>
            </a:fld>
            <a:endParaRPr lang="en-US">
              <a:solidFill>
                <a:prstClr val="black"/>
              </a:solidFill>
            </a:endParaRPr>
          </a:p>
        </p:txBody>
      </p:sp>
      <p:sp>
        <p:nvSpPr>
          <p:cNvPr id="8" name="Footer Placeholder 7"/>
          <p:cNvSpPr>
            <a:spLocks noGrp="1"/>
          </p:cNvSpPr>
          <p:nvPr>
            <p:ph type="ftr" sz="quarter" idx="11"/>
          </p:nvPr>
        </p:nvSpPr>
        <p:spPr>
          <a:xfrm>
            <a:off x="4562475" y="6600825"/>
            <a:ext cx="4086225" cy="257175"/>
          </a:xfrm>
          <a:prstGeom prst="rect">
            <a:avLst/>
          </a:prstGeom>
        </p:spPr>
        <p:txBody>
          <a:bodyPr/>
          <a:lstStyle/>
          <a:p>
            <a:pPr>
              <a:defRPr/>
            </a:pPr>
            <a:r>
              <a:rPr lang="en-US" smtClean="0">
                <a:solidFill>
                  <a:prstClr val="black"/>
                </a:solidFill>
              </a:rPr>
              <a:t>Footer</a:t>
            </a:r>
            <a:endParaRPr lang="en-US">
              <a:solidFill>
                <a:prstClr val="black"/>
              </a:solidFill>
            </a:endParaRPr>
          </a:p>
        </p:txBody>
      </p:sp>
      <p:sp>
        <p:nvSpPr>
          <p:cNvPr id="11" name="Text Placeholder 10"/>
          <p:cNvSpPr>
            <a:spLocks noGrp="1"/>
          </p:cNvSpPr>
          <p:nvPr>
            <p:ph type="body" sz="quarter" idx="12"/>
          </p:nvPr>
        </p:nvSpPr>
        <p:spPr>
          <a:xfrm>
            <a:off x="333375" y="1076324"/>
            <a:ext cx="8639175" cy="5400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049485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42904" y="1035939"/>
            <a:ext cx="8005795" cy="5279136"/>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70568" y="6676121"/>
            <a:ext cx="47343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549439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6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6" name="Text Placeholder 18"/>
          <p:cNvSpPr>
            <a:spLocks noGrp="1"/>
          </p:cNvSpPr>
          <p:nvPr>
            <p:ph type="body" sz="quarter" idx="23" hasCustomPrompt="1"/>
          </p:nvPr>
        </p:nvSpPr>
        <p:spPr>
          <a:xfrm>
            <a:off x="3600450" y="868362"/>
            <a:ext cx="5372100" cy="5360987"/>
          </a:xfrm>
          <a:prstGeom prst="rect">
            <a:avLst/>
          </a:prstGeom>
        </p:spPr>
        <p:txBody>
          <a:bodyPr/>
          <a:lstStyle>
            <a:lvl1pPr algn="l" rtl="0" eaLnBrk="1" fontAlgn="base" hangingPunct="1">
              <a:spcBef>
                <a:spcPct val="20000"/>
              </a:spcBef>
              <a:spcAft>
                <a:spcPct val="0"/>
              </a:spcAft>
              <a:buFont typeface="Wingdings" pitchFamily="2" charset="2"/>
              <a:buChar char="§"/>
              <a:defRPr lang="en-US" sz="2800" kern="1200" dirty="0" smtClean="0">
                <a:solidFill>
                  <a:schemeClr val="accent1">
                    <a:lumMod val="50000"/>
                  </a:schemeClr>
                </a:solidFill>
                <a:effectLst/>
                <a:latin typeface="Calibri" pitchFamily="34" charset="0"/>
                <a:ea typeface="+mn-ea"/>
                <a:cs typeface="+mn-cs"/>
              </a:defRPr>
            </a:lvl1pPr>
            <a:lvl2pPr algn="l" rtl="0" eaLnBrk="1" fontAlgn="base" hangingPunct="1">
              <a:spcBef>
                <a:spcPct val="20000"/>
              </a:spcBef>
              <a:spcAft>
                <a:spcPct val="0"/>
              </a:spcAft>
              <a:defRPr lang="en-US" sz="2400" kern="1200" dirty="0" smtClean="0">
                <a:solidFill>
                  <a:schemeClr val="accent1">
                    <a:lumMod val="50000"/>
                  </a:schemeClr>
                </a:solidFill>
                <a:effectLst/>
                <a:latin typeface="Calibri" pitchFamily="34" charset="0"/>
                <a:ea typeface="+mn-ea"/>
                <a:cs typeface="+mn-cs"/>
              </a:defRPr>
            </a:lvl2pPr>
            <a:lvl3pPr algn="l" rtl="0" eaLnBrk="1" fontAlgn="base" hangingPunct="1">
              <a:spcBef>
                <a:spcPct val="20000"/>
              </a:spcBef>
              <a:spcAft>
                <a:spcPct val="0"/>
              </a:spcAft>
              <a:defRPr lang="en-US" sz="2000" kern="1200" dirty="0" smtClean="0">
                <a:solidFill>
                  <a:srgbClr val="002B5C"/>
                </a:solidFill>
                <a:latin typeface="Calibri" pitchFamily="34" charset="0"/>
                <a:ea typeface="+mn-ea"/>
                <a:cs typeface="+mn-cs"/>
              </a:defRPr>
            </a:lvl3pPr>
            <a:lvl4pPr algn="l" rtl="0" eaLnBrk="1" fontAlgn="base" hangingPunct="1">
              <a:spcBef>
                <a:spcPct val="20000"/>
              </a:spcBef>
              <a:spcAft>
                <a:spcPct val="0"/>
              </a:spcAft>
              <a:defRPr lang="en-US" sz="1800" kern="1200" dirty="0" smtClean="0">
                <a:solidFill>
                  <a:srgbClr val="002B5C"/>
                </a:solidFill>
                <a:latin typeface="Calibri" pitchFamily="34" charset="0"/>
                <a:ea typeface="+mn-ea"/>
                <a:cs typeface="+mn-cs"/>
              </a:defRPr>
            </a:lvl4pPr>
            <a:lvl5pPr algn="l" rtl="0" eaLnBrk="1" fontAlgn="base" hangingPunct="1">
              <a:spcBef>
                <a:spcPct val="20000"/>
              </a:spcBef>
              <a:spcAft>
                <a:spcPct val="0"/>
              </a:spcAft>
              <a:defRPr lang="en-US" sz="1800" kern="1200" dirty="0" smtClean="0">
                <a:solidFill>
                  <a:srgbClr val="002B5C"/>
                </a:solidFill>
                <a:latin typeface="Calibri" pitchFamily="34" charset="0"/>
                <a:ea typeface="+mn-ea"/>
                <a:cs typeface="+mn-cs"/>
              </a:defRPr>
            </a:lvl5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72862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5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22056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wo Content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92211" y="6676121"/>
            <a:ext cx="45178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372399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6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a:xfrm>
            <a:off x="18288" y="6630401"/>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36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786245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a:xfrm>
            <a:off x="8256272" y="703965"/>
            <a:ext cx="887728" cy="5885683"/>
            <a:chOff x="8256272" y="703965"/>
            <a:chExt cx="887728" cy="5885683"/>
          </a:xfrm>
        </p:grpSpPr>
        <p:sp>
          <p:nvSpPr>
            <p:cNvPr id="13" name="Rectangle 12"/>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8729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2255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1518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a:xfrm>
            <a:off x="8256272" y="703965"/>
            <a:ext cx="887728" cy="5885683"/>
            <a:chOff x="8256272" y="703965"/>
            <a:chExt cx="887728" cy="5885683"/>
          </a:xfrm>
        </p:grpSpPr>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3403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920657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2593425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69473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a:solidFill>
                  <a:prstClr val="white"/>
                </a:solidFill>
              </a:rPr>
              <a:t>A World of </a:t>
            </a:r>
            <a:r>
              <a:rPr lang="en-US" sz="1100" b="1" dirty="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44790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slide">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6657975"/>
            <a:ext cx="91567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userDrawn="1"/>
        </p:nvSpPr>
        <p:spPr bwMode="auto">
          <a:xfrm>
            <a:off x="19050" y="6638925"/>
            <a:ext cx="1658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100" smtClean="0">
                <a:solidFill>
                  <a:srgbClr val="FFFFFF"/>
                </a:solidFill>
                <a:latin typeface="Arial" pitchFamily="34" charset="0"/>
                <a:cs typeface="Arial" pitchFamily="34" charset="0"/>
              </a:rPr>
              <a:t>A World of </a:t>
            </a:r>
            <a:r>
              <a:rPr lang="en-US" sz="1100" b="1" smtClean="0">
                <a:solidFill>
                  <a:srgbClr val="FFFFFF"/>
                </a:solidFill>
                <a:latin typeface="Arial" pitchFamily="34" charset="0"/>
                <a:cs typeface="Arial" pitchFamily="34" charset="0"/>
              </a:rPr>
              <a:t>Solutions</a:t>
            </a:r>
            <a:r>
              <a:rPr lang="en-US" sz="800" b="1" baseline="54000" smtClean="0">
                <a:solidFill>
                  <a:srgbClr val="FFFFFF"/>
                </a:solidFill>
                <a:latin typeface="Arial" pitchFamily="34" charset="0"/>
                <a:cs typeface="Arial" pitchFamily="34" charset="0"/>
              </a:rPr>
              <a:t>TM</a:t>
            </a: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9784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136525"/>
            <a:ext cx="7572375" cy="8604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19075" y="6665913"/>
            <a:ext cx="2895600" cy="211137"/>
          </a:xfrm>
          <a:prstGeom prst="rect">
            <a:avLst/>
          </a:prstGeom>
        </p:spPr>
        <p:txBody>
          <a:bodyPr/>
          <a:lstStyle>
            <a:lvl1pPr>
              <a:defRPr/>
            </a:lvl1pPr>
          </a:lstStyle>
          <a:p>
            <a:pPr fontAlgn="auto">
              <a:spcBef>
                <a:spcPts val="0"/>
              </a:spcBef>
              <a:spcAft>
                <a:spcPts val="0"/>
              </a:spcAft>
              <a:defRPr/>
            </a:pPr>
            <a:endParaRPr>
              <a:solidFill>
                <a:prstClr val="black"/>
              </a:solidFill>
              <a:latin typeface="Calibri"/>
            </a:endParaRPr>
          </a:p>
        </p:txBody>
      </p:sp>
      <p:sp>
        <p:nvSpPr>
          <p:cNvPr id="5" name="Slide Number Placeholder 5"/>
          <p:cNvSpPr>
            <a:spLocks noGrp="1"/>
          </p:cNvSpPr>
          <p:nvPr>
            <p:ph type="sldNum" sz="quarter" idx="11"/>
          </p:nvPr>
        </p:nvSpPr>
        <p:spPr>
          <a:xfrm>
            <a:off x="8312150" y="6510338"/>
            <a:ext cx="831850" cy="219075"/>
          </a:xfrm>
          <a:prstGeom prst="rect">
            <a:avLst/>
          </a:prstGeom>
          <a:ln/>
        </p:spPr>
        <p:txBody>
          <a:bodyPr/>
          <a:lstStyle>
            <a:lvl1pPr>
              <a:defRPr/>
            </a:lvl1pPr>
          </a:lstStyle>
          <a:p>
            <a:pPr fontAlgn="auto">
              <a:spcBef>
                <a:spcPts val="0"/>
              </a:spcBef>
              <a:spcAft>
                <a:spcPts val="0"/>
              </a:spcAft>
              <a:defRPr/>
            </a:pPr>
            <a:fld id="{0733EE39-9657-4B6D-87C6-264F5E24D229}" type="slidenum">
              <a:rPr>
                <a:solidFill>
                  <a:prstClr val="black"/>
                </a:solidFill>
                <a:latin typeface="Calibri"/>
              </a:rPr>
              <a:pPr fontAlgn="auto">
                <a:spcBef>
                  <a:spcPts val="0"/>
                </a:spcBef>
                <a:spcAft>
                  <a:spcPts val="0"/>
                </a:spcAft>
                <a:defRPr/>
              </a:pPr>
              <a:t>‹#›</a:t>
            </a:fld>
            <a:endParaRPr dirty="0">
              <a:solidFill>
                <a:prstClr val="black"/>
              </a:solidFill>
              <a:latin typeface="Calibri"/>
            </a:endParaRPr>
          </a:p>
        </p:txBody>
      </p:sp>
    </p:spTree>
    <p:extLst>
      <p:ext uri="{BB962C8B-B14F-4D97-AF65-F5344CB8AC3E}">
        <p14:creationId xmlns:p14="http://schemas.microsoft.com/office/powerpoint/2010/main" val="3224308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1138" y="133350"/>
            <a:ext cx="7570787" cy="858838"/>
          </a:xfrm>
          <a:prstGeom prst="rect">
            <a:avLst/>
          </a:prstGeom>
        </p:spPr>
        <p:txBody>
          <a:bodyPr/>
          <a:lstStyle/>
          <a:p>
            <a:r>
              <a:rPr lang="en-US" dirty="0" smtClean="0"/>
              <a:t>Click to edit Master title style</a:t>
            </a:r>
            <a:endParaRPr lang="en-US" dirty="0"/>
          </a:p>
        </p:txBody>
      </p:sp>
      <p:sp>
        <p:nvSpPr>
          <p:cNvPr id="3" name="Footer Placeholder 8"/>
          <p:cNvSpPr>
            <a:spLocks noGrp="1"/>
          </p:cNvSpPr>
          <p:nvPr>
            <p:ph type="ftr" sz="quarter" idx="10"/>
          </p:nvPr>
        </p:nvSpPr>
        <p:spPr>
          <a:xfrm>
            <a:off x="220663" y="6664325"/>
            <a:ext cx="2895600" cy="214313"/>
          </a:xfrm>
          <a:prstGeom prst="rect">
            <a:avLst/>
          </a:prstGeom>
        </p:spPr>
        <p:txBody>
          <a:bodyPr/>
          <a:lstStyle>
            <a:lvl1pPr>
              <a:defRPr/>
            </a:lvl1pPr>
          </a:lstStyle>
          <a:p>
            <a:pPr fontAlgn="auto">
              <a:spcBef>
                <a:spcPts val="0"/>
              </a:spcBef>
              <a:spcAft>
                <a:spcPts val="0"/>
              </a:spcAft>
              <a:defRPr/>
            </a:pPr>
            <a:endParaRPr lang="pt-BR">
              <a:solidFill>
                <a:prstClr val="black"/>
              </a:solidFill>
              <a:latin typeface="Calibri"/>
            </a:endParaRPr>
          </a:p>
        </p:txBody>
      </p:sp>
      <p:sp>
        <p:nvSpPr>
          <p:cNvPr id="4" name="Rectangle 8"/>
          <p:cNvSpPr>
            <a:spLocks noGrp="1" noChangeArrowheads="1"/>
          </p:cNvSpPr>
          <p:nvPr>
            <p:ph type="sldNum" sz="quarter" idx="11"/>
          </p:nvPr>
        </p:nvSpPr>
        <p:spPr>
          <a:xfrm>
            <a:off x="8313738" y="6507163"/>
            <a:ext cx="830262" cy="215900"/>
          </a:xfrm>
          <a:prstGeom prst="rect">
            <a:avLst/>
          </a:prstGeom>
          <a:ln/>
        </p:spPr>
        <p:txBody>
          <a:bodyPr/>
          <a:lstStyle>
            <a:lvl1pPr>
              <a:defRPr/>
            </a:lvl1pPr>
          </a:lstStyle>
          <a:p>
            <a:pPr fontAlgn="auto">
              <a:spcBef>
                <a:spcPts val="0"/>
              </a:spcBef>
              <a:spcAft>
                <a:spcPts val="0"/>
              </a:spcAft>
              <a:defRPr/>
            </a:pPr>
            <a:fld id="{30FF8662-2969-484F-B536-6BE21A4A0770}" type="slidenum">
              <a:rPr lang="en-US">
                <a:solidFill>
                  <a:prstClr val="black"/>
                </a:solidFill>
                <a:latin typeface="Calibri"/>
              </a:rPr>
              <a:pPr fontAlgn="auto">
                <a:spcBef>
                  <a:spcPts val="0"/>
                </a:spcBef>
                <a:spcAft>
                  <a:spcPts val="0"/>
                </a:spcAft>
                <a:defRPr/>
              </a:pPr>
              <a:t>‹#›</a:t>
            </a:fld>
            <a:endParaRPr lang="en-US">
              <a:solidFill>
                <a:prstClr val="black"/>
              </a:solidFill>
              <a:latin typeface="Calibri"/>
            </a:endParaRPr>
          </a:p>
        </p:txBody>
      </p:sp>
    </p:spTree>
    <p:extLst>
      <p:ext uri="{BB962C8B-B14F-4D97-AF65-F5344CB8AC3E}">
        <p14:creationId xmlns:p14="http://schemas.microsoft.com/office/powerpoint/2010/main" val="127017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89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auto">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7423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11" name="TextBox 10"/>
          <p:cNvSpPr txBox="1"/>
          <p:nvPr userDrawn="1"/>
        </p:nvSpPr>
        <p:spPr bwMode="gray">
          <a:xfrm>
            <a:off x="18288" y="6630401"/>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2" name="Rectangle 11"/>
          <p:cNvSpPr/>
          <p:nvPr userDrawn="1"/>
        </p:nvSpPr>
        <p:spPr bwMode="gray">
          <a:xfrm>
            <a:off x="8256272" y="703965"/>
            <a:ext cx="887728" cy="8877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39613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3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02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0235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a:xfrm>
            <a:off x="8256272" y="703965"/>
            <a:ext cx="887728" cy="5885683"/>
            <a:chOff x="8256272" y="703965"/>
            <a:chExt cx="887728" cy="5885683"/>
          </a:xfrm>
        </p:grpSpPr>
        <p:sp>
          <p:nvSpPr>
            <p:cNvPr id="13" name="Rectangle 12"/>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90148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223057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a:xfrm>
            <a:off x="8256272" y="703965"/>
            <a:ext cx="887728" cy="5885683"/>
            <a:chOff x="8256272" y="703965"/>
            <a:chExt cx="887728" cy="5885683"/>
          </a:xfrm>
        </p:grpSpPr>
        <p:sp>
          <p:nvSpPr>
            <p:cNvPr id="12" name="Rectangle 11"/>
            <p:cNvSpPr/>
            <p:nvPr userDrawn="1"/>
          </p:nvSpPr>
          <p:spPr>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82886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855218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3956856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43401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bwMode="gray">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grpSp>
        <p:nvGrpSpPr>
          <p:cNvPr id="2" name="Group 1"/>
          <p:cNvGrpSpPr/>
          <p:nvPr userDrawn="1"/>
        </p:nvGrpSpPr>
        <p:grpSpPr bwMode="gray">
          <a:xfrm>
            <a:off x="8256272" y="703965"/>
            <a:ext cx="887728" cy="5885683"/>
            <a:chOff x="8256272" y="703965"/>
            <a:chExt cx="887728" cy="5885683"/>
          </a:xfrm>
        </p:grpSpPr>
        <p:sp>
          <p:nvSpPr>
            <p:cNvPr id="13" name="Rectangle 12"/>
            <p:cNvSpPr/>
            <p:nvPr userDrawn="1"/>
          </p:nvSpPr>
          <p:spPr bwMode="gray">
            <a:xfrm>
              <a:off x="8256272" y="703965"/>
              <a:ext cx="887728" cy="8877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1703556"/>
              <a:ext cx="887728" cy="88772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2703147"/>
              <a:ext cx="887728" cy="88772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3702738"/>
              <a:ext cx="887728" cy="88772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bwMode="gray">
            <a:xfrm>
              <a:off x="8256272" y="5701920"/>
              <a:ext cx="887728" cy="88772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827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09600" y="1133475"/>
            <a:ext cx="8001000" cy="5133975"/>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657041" y="6676121"/>
            <a:ext cx="48695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8" name="TextBox 7"/>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394657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6576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429000" cy="4525963"/>
          </a:xfrm>
          <a:prstGeom prst="rect">
            <a:avLst/>
          </a:prstGeom>
        </p:spPr>
        <p:txBody>
          <a:bodyPr/>
          <a:lstStyle>
            <a:lvl1pPr>
              <a:defRPr sz="2400">
                <a:solidFill>
                  <a:schemeClr val="accent1">
                    <a:lumMod val="50000"/>
                  </a:schemeClr>
                </a:solidFill>
                <a:effectLst>
                  <a:outerShdw blurRad="38100" dist="38100" dir="2700000" algn="tl">
                    <a:srgbClr val="000000">
                      <a:alpha val="43137"/>
                    </a:srgbClr>
                  </a:outerShdw>
                </a:effectLst>
              </a:defRPr>
            </a:lvl1pPr>
            <a:lvl2pPr>
              <a:defRPr sz="2000">
                <a:solidFill>
                  <a:srgbClr val="002B5C"/>
                </a:solidFill>
              </a:defRPr>
            </a:lvl2pPr>
            <a:lvl3pPr>
              <a:defRPr sz="1800">
                <a:solidFill>
                  <a:srgbClr val="002B5C"/>
                </a:solidFill>
              </a:defRPr>
            </a:lvl3pPr>
            <a:lvl4pPr>
              <a:defRPr sz="1600">
                <a:solidFill>
                  <a:srgbClr val="002B5C"/>
                </a:solidFill>
              </a:defRPr>
            </a:lvl4pPr>
            <a:lvl5pPr>
              <a:defRPr sz="16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6660AD46-A7FD-4777-B308-CD43BCEF28DD}" type="datetimeFigureOut">
              <a:rPr lang="en-US"/>
              <a:pPr>
                <a:defRPr/>
              </a:pPr>
              <a:t>1/28/2015</a:t>
            </a:fld>
            <a:endParaRPr lang="en-US" dirty="0"/>
          </a:p>
        </p:txBody>
      </p:sp>
      <p:sp>
        <p:nvSpPr>
          <p:cNvPr id="6"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7"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3A84FEE5-9597-4EBF-BE97-2884B166662E}" type="slidenum">
              <a:rPr lang="en-US"/>
              <a:pPr>
                <a:defRPr/>
              </a:pPr>
              <a:t>‹#›</a:t>
            </a:fld>
            <a:endParaRPr lang="en-US" dirty="0"/>
          </a:p>
        </p:txBody>
      </p:sp>
    </p:spTree>
    <p:extLst>
      <p:ext uri="{BB962C8B-B14F-4D97-AF65-F5344CB8AC3E}">
        <p14:creationId xmlns:p14="http://schemas.microsoft.com/office/powerpoint/2010/main" val="2433865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990600" y="0"/>
            <a:ext cx="8153400" cy="609600"/>
          </a:xfrm>
          <a:prstGeom prst="rect">
            <a:avLst/>
          </a:prstGeom>
        </p:spPr>
        <p:txBody>
          <a:bodyPr/>
          <a:lstStyle>
            <a:lvl1pPr algn="r">
              <a:defRPr sz="3000">
                <a:solidFill>
                  <a:srgbClr val="002B5C"/>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2133600" y="6492875"/>
            <a:ext cx="1295400" cy="365125"/>
          </a:xfrm>
          <a:prstGeom prst="rect">
            <a:avLst/>
          </a:prstGeom>
        </p:spPr>
        <p:txBody>
          <a:bodyPr bIns="0" anchor="b" anchorCtr="0"/>
          <a:lstStyle>
            <a:lvl1pPr>
              <a:defRPr sz="800" smtClean="0">
                <a:solidFill>
                  <a:srgbClr val="C0C0C0"/>
                </a:solidFill>
              </a:defRPr>
            </a:lvl1pPr>
          </a:lstStyle>
          <a:p>
            <a:pPr>
              <a:defRPr/>
            </a:pPr>
            <a:fld id="{D9B4C760-E286-4D75-94E2-D75F4116856F}" type="datetimeFigureOut">
              <a:rPr lang="en-US"/>
              <a:pPr>
                <a:defRPr/>
              </a:pPr>
              <a:t>1/28/2015</a:t>
            </a:fld>
            <a:endParaRPr lang="en-US" dirty="0"/>
          </a:p>
        </p:txBody>
      </p:sp>
      <p:sp>
        <p:nvSpPr>
          <p:cNvPr id="4" name="Footer Placeholder 4"/>
          <p:cNvSpPr>
            <a:spLocks noGrp="1"/>
          </p:cNvSpPr>
          <p:nvPr>
            <p:ph type="ftr" sz="quarter" idx="11"/>
          </p:nvPr>
        </p:nvSpPr>
        <p:spPr>
          <a:xfrm>
            <a:off x="0" y="6492875"/>
            <a:ext cx="2133600" cy="365125"/>
          </a:xfrm>
          <a:prstGeom prst="rect">
            <a:avLst/>
          </a:prstGeom>
        </p:spPr>
        <p:txBody>
          <a:bodyPr bIns="0" anchor="b" anchorCtr="0"/>
          <a:lstStyle>
            <a:lvl1pPr>
              <a:defRPr sz="800" dirty="0">
                <a:solidFill>
                  <a:srgbClr val="C0C0C0"/>
                </a:solidFill>
              </a:defRPr>
            </a:lvl1pPr>
          </a:lstStyle>
          <a:p>
            <a:pPr>
              <a:defRPr/>
            </a:pPr>
            <a:endParaRPr lang="en-US"/>
          </a:p>
        </p:txBody>
      </p:sp>
      <p:sp>
        <p:nvSpPr>
          <p:cNvPr id="5" name="Slide Number Placeholder 5"/>
          <p:cNvSpPr>
            <a:spLocks noGrp="1"/>
          </p:cNvSpPr>
          <p:nvPr>
            <p:ph type="sldNum" sz="quarter" idx="12"/>
          </p:nvPr>
        </p:nvSpPr>
        <p:spPr>
          <a:xfrm>
            <a:off x="3505200" y="6492875"/>
            <a:ext cx="2133600" cy="365125"/>
          </a:xfrm>
          <a:prstGeom prst="rect">
            <a:avLst/>
          </a:prstGeom>
        </p:spPr>
        <p:txBody>
          <a:bodyPr bIns="0" anchor="b" anchorCtr="0"/>
          <a:lstStyle>
            <a:lvl1pPr algn="ctr">
              <a:defRPr sz="800" smtClean="0">
                <a:solidFill>
                  <a:srgbClr val="C0C0C0"/>
                </a:solidFill>
              </a:defRPr>
            </a:lvl1pPr>
          </a:lstStyle>
          <a:p>
            <a:pPr>
              <a:defRPr/>
            </a:pPr>
            <a:fld id="{B64B0C5E-6923-4365-8DA4-7C415DFB58F9}" type="slidenum">
              <a:rPr lang="en-US"/>
              <a:pPr>
                <a:defRPr/>
              </a:pPr>
              <a:t>‹#›</a:t>
            </a:fld>
            <a:endParaRPr lang="en-US" dirty="0"/>
          </a:p>
        </p:txBody>
      </p:sp>
    </p:spTree>
    <p:extLst>
      <p:ext uri="{BB962C8B-B14F-4D97-AF65-F5344CB8AC3E}">
        <p14:creationId xmlns:p14="http://schemas.microsoft.com/office/powerpoint/2010/main" val="2829134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4231006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sp>
        <p:nvSpPr>
          <p:cNvPr id="6" name="Title 5"/>
          <p:cNvSpPr>
            <a:spLocks noGrp="1"/>
          </p:cNvSpPr>
          <p:nvPr>
            <p:ph type="title"/>
          </p:nvPr>
        </p:nvSpPr>
        <p:spPr>
          <a:xfrm>
            <a:off x="333375" y="1"/>
            <a:ext cx="7673975" cy="858837"/>
          </a:xfrm>
          <a:prstGeom prst="rect">
            <a:avLst/>
          </a:prstGeom>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a:xfrm>
            <a:off x="8709025" y="6594475"/>
            <a:ext cx="434975" cy="254000"/>
          </a:xfrm>
          <a:prstGeom prst="rect">
            <a:avLst/>
          </a:prstGeom>
        </p:spPr>
        <p:txBody>
          <a:bodyPr/>
          <a:lstStyle/>
          <a:p>
            <a:pPr>
              <a:defRPr/>
            </a:pPr>
            <a:fld id="{54DEAF0A-F092-4060-9D74-9074EB7B3AD3}" type="slidenum">
              <a:rPr lang="en-US" smtClean="0">
                <a:solidFill>
                  <a:prstClr val="black"/>
                </a:solidFill>
              </a:rPr>
              <a:pPr>
                <a:defRPr/>
              </a:pPr>
              <a:t>‹#›</a:t>
            </a:fld>
            <a:endParaRPr lang="en-US">
              <a:solidFill>
                <a:prstClr val="black"/>
              </a:solidFill>
            </a:endParaRPr>
          </a:p>
        </p:txBody>
      </p:sp>
      <p:sp>
        <p:nvSpPr>
          <p:cNvPr id="8" name="Footer Placeholder 7"/>
          <p:cNvSpPr>
            <a:spLocks noGrp="1"/>
          </p:cNvSpPr>
          <p:nvPr>
            <p:ph type="ftr" sz="quarter" idx="11"/>
          </p:nvPr>
        </p:nvSpPr>
        <p:spPr>
          <a:xfrm>
            <a:off x="4562475" y="6600825"/>
            <a:ext cx="4086225" cy="257175"/>
          </a:xfrm>
          <a:prstGeom prst="rect">
            <a:avLst/>
          </a:prstGeom>
        </p:spPr>
        <p:txBody>
          <a:bodyPr/>
          <a:lstStyle/>
          <a:p>
            <a:pPr>
              <a:defRPr/>
            </a:pPr>
            <a:r>
              <a:rPr lang="en-US" smtClean="0">
                <a:solidFill>
                  <a:prstClr val="black"/>
                </a:solidFill>
              </a:rPr>
              <a:t>Footer</a:t>
            </a:r>
            <a:endParaRPr lang="en-US">
              <a:solidFill>
                <a:prstClr val="black"/>
              </a:solidFill>
            </a:endParaRPr>
          </a:p>
        </p:txBody>
      </p:sp>
      <p:sp>
        <p:nvSpPr>
          <p:cNvPr id="11" name="Text Placeholder 10"/>
          <p:cNvSpPr>
            <a:spLocks noGrp="1"/>
          </p:cNvSpPr>
          <p:nvPr>
            <p:ph type="body" sz="quarter" idx="12"/>
          </p:nvPr>
        </p:nvSpPr>
        <p:spPr>
          <a:xfrm>
            <a:off x="333375" y="1076324"/>
            <a:ext cx="8639175" cy="5400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3533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8602" y="880771"/>
            <a:ext cx="4109507"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3"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4" name="Content Placeholder 2"/>
          <p:cNvSpPr>
            <a:spLocks noGrp="1"/>
          </p:cNvSpPr>
          <p:nvPr>
            <p:ph sz="half" idx="12" hasCustomPrompt="1"/>
          </p:nvPr>
        </p:nvSpPr>
        <p:spPr>
          <a:xfrm>
            <a:off x="378603" y="1526796"/>
            <a:ext cx="4109507" cy="4883529"/>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3"/>
          </p:nvPr>
        </p:nvSpPr>
        <p:spPr>
          <a:xfrm>
            <a:off x="4658385" y="880771"/>
            <a:ext cx="4109507"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2"/>
          <p:cNvSpPr>
            <a:spLocks noGrp="1"/>
          </p:cNvSpPr>
          <p:nvPr>
            <p:ph sz="half" idx="14" hasCustomPrompt="1"/>
          </p:nvPr>
        </p:nvSpPr>
        <p:spPr>
          <a:xfrm>
            <a:off x="4658386" y="1526796"/>
            <a:ext cx="4109507" cy="4883529"/>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9083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5677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55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bwMode="gray">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6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1033430" y="1426464"/>
            <a:ext cx="7083552"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0419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gray">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bwMode="gray">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2252369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67665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50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1009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3603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bwMode="gray">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bwMode="gray">
          <a:xfrm>
            <a:off x="8256272" y="703965"/>
            <a:ext cx="887728" cy="5885683"/>
            <a:chOff x="8256272" y="703965"/>
            <a:chExt cx="887728" cy="5885683"/>
          </a:xfrm>
        </p:grpSpPr>
        <p:sp>
          <p:nvSpPr>
            <p:cNvPr id="13" name="Rectangle 12"/>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19239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525932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bwMode="gray">
          <a:xfrm>
            <a:off x="8256272" y="703965"/>
            <a:ext cx="887728" cy="5885683"/>
            <a:chOff x="8256272" y="703965"/>
            <a:chExt cx="887728" cy="5885683"/>
          </a:xfrm>
        </p:grpSpPr>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246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319130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bwMode="gray">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bwMode="gray">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bwMode="gray">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241312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8795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gray">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94876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42904" y="1035939"/>
            <a:ext cx="8005795" cy="5279136"/>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70568" y="6676121"/>
            <a:ext cx="47343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1233913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417518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4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1650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2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7"/>
          <p:cNvSpPr>
            <a:spLocks noGrp="1"/>
          </p:cNvSpPr>
          <p:nvPr>
            <p:ph type="pic" sz="quarter" idx="14"/>
          </p:nvPr>
        </p:nvSpPr>
        <p:spPr>
          <a:xfrm>
            <a:off x="0" y="627796"/>
            <a:ext cx="4114800" cy="3103438"/>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7"/>
          <p:cNvSpPr>
            <a:spLocks noGrp="1"/>
          </p:cNvSpPr>
          <p:nvPr>
            <p:ph type="pic" sz="quarter" idx="17"/>
          </p:nvPr>
        </p:nvSpPr>
        <p:spPr>
          <a:xfrm>
            <a:off x="0" y="3544739"/>
            <a:ext cx="4114800" cy="3101720"/>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Content Placeholder 2"/>
          <p:cNvSpPr>
            <a:spLocks noGrp="1"/>
          </p:cNvSpPr>
          <p:nvPr>
            <p:ph sz="half" idx="10" hasCustomPrompt="1"/>
          </p:nvPr>
        </p:nvSpPr>
        <p:spPr>
          <a:xfrm>
            <a:off x="4437776" y="883539"/>
            <a:ext cx="4387442"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44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bwMode="gray">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13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gray">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bwMode="gray">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2552247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689841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5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659429"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r>
              <a:rPr lang="en-US" sz="800" b="1" baseline="54000" dirty="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grpSp>
        <p:nvGrpSpPr>
          <p:cNvPr id="2" name="Group 8"/>
          <p:cNvGrpSpPr/>
          <p:nvPr userDrawn="1"/>
        </p:nvGrpSpPr>
        <p:grpSpPr bwMode="gray">
          <a:xfrm>
            <a:off x="8256272" y="703965"/>
            <a:ext cx="887728" cy="5885683"/>
            <a:chOff x="8256272" y="703965"/>
            <a:chExt cx="887728" cy="5885683"/>
          </a:xfrm>
        </p:grpSpPr>
        <p:sp>
          <p:nvSpPr>
            <p:cNvPr id="12" name="Rectangle 11"/>
            <p:cNvSpPr/>
            <p:nvPr userDrawn="1"/>
          </p:nvSpPr>
          <p:spPr bwMode="gray">
            <a:xfrm>
              <a:off x="8256272" y="703965"/>
              <a:ext cx="887728" cy="8877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27576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898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5912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bwMode="gray">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bwMode="gray">
          <a:xfrm>
            <a:off x="8256272" y="703965"/>
            <a:ext cx="887728" cy="5885683"/>
            <a:chOff x="8256272" y="703965"/>
            <a:chExt cx="887728" cy="5885683"/>
          </a:xfrm>
        </p:grpSpPr>
        <p:sp>
          <p:nvSpPr>
            <p:cNvPr id="13" name="Rectangle 12"/>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3072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555350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bwMode="gray">
          <a:xfrm>
            <a:off x="8256272" y="703965"/>
            <a:ext cx="887728" cy="5885683"/>
            <a:chOff x="8256272" y="703965"/>
            <a:chExt cx="887728" cy="5885683"/>
          </a:xfrm>
        </p:grpSpPr>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32408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036983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bwMode="gray">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bwMode="gray">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bwMode="gray">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1639379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169719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gray">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7447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42904" y="1035939"/>
            <a:ext cx="8005795" cy="5279136"/>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70568" y="6676121"/>
            <a:ext cx="47343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195685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bwMode="gray">
          <a:xfrm>
            <a:off x="990600" y="0"/>
            <a:ext cx="8153400" cy="609600"/>
          </a:xfrm>
          <a:prstGeom prst="rect">
            <a:avLst/>
          </a:prstGeom>
        </p:spPr>
        <p:txBody>
          <a:bodyPr/>
          <a:lstStyle>
            <a:lvl1pPr algn="r">
              <a:defRPr sz="30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bwMode="gray">
          <a:xfrm>
            <a:off x="3124200" y="6248400"/>
            <a:ext cx="2895600" cy="365125"/>
          </a:xfrm>
          <a:prstGeom prst="rect">
            <a:avLst/>
          </a:prstGeom>
          <a:ln>
            <a:miter lim="800000"/>
            <a:headEnd/>
            <a:tailEnd/>
          </a:ln>
        </p:spPr>
        <p:txBody>
          <a:bodyPr vert="horz" wrap="square" lIns="91258" tIns="45630" rIns="91258" bIns="45630" numCol="1" anchor="b" anchorCtr="0" compatLnSpc="1">
            <a:prstTxWarp prst="textNoShape">
              <a:avLst/>
            </a:prstTxWarp>
          </a:bodyPr>
          <a:lstStyle>
            <a:lvl1pPr algn="l">
              <a:defRPr sz="800">
                <a:solidFill>
                  <a:srgbClr val="002B5C"/>
                </a:solidFill>
              </a:defRPr>
            </a:lvl1pPr>
          </a:lstStyle>
          <a:p>
            <a:pPr>
              <a:defRPr/>
            </a:pPr>
            <a:endParaRPr lang="en-US" dirty="0"/>
          </a:p>
        </p:txBody>
      </p:sp>
      <p:sp>
        <p:nvSpPr>
          <p:cNvPr id="5" name="Slide Number Placeholder 5"/>
          <p:cNvSpPr>
            <a:spLocks noGrp="1"/>
          </p:cNvSpPr>
          <p:nvPr>
            <p:ph type="sldNum" sz="quarter" idx="11"/>
          </p:nvPr>
        </p:nvSpPr>
        <p:spPr bwMode="gray">
          <a:xfrm>
            <a:off x="6858000" y="6248400"/>
            <a:ext cx="2133600" cy="365125"/>
          </a:xfrm>
          <a:prstGeom prst="rect">
            <a:avLst/>
          </a:prstGeom>
        </p:spPr>
        <p:txBody>
          <a:bodyPr/>
          <a:lstStyle>
            <a:lvl1pPr algn="r">
              <a:defRPr sz="800">
                <a:solidFill>
                  <a:srgbClr val="002B5C"/>
                </a:solidFill>
              </a:defRPr>
            </a:lvl1pPr>
          </a:lstStyle>
          <a:p>
            <a:pPr>
              <a:defRPr/>
            </a:pPr>
            <a:fld id="{D787EDB4-40A1-467F-B72A-107C06619F1A}"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3909794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09600" y="1133475"/>
            <a:ext cx="8001000" cy="5133975"/>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657041" y="6676121"/>
            <a:ext cx="486959"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8" name="TextBox 7"/>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1410553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4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8875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2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7"/>
          <p:cNvSpPr>
            <a:spLocks noGrp="1"/>
          </p:cNvSpPr>
          <p:nvPr>
            <p:ph type="pic" sz="quarter" idx="14"/>
          </p:nvPr>
        </p:nvSpPr>
        <p:spPr>
          <a:xfrm>
            <a:off x="0" y="627796"/>
            <a:ext cx="4114800" cy="3103438"/>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7"/>
          <p:cNvSpPr>
            <a:spLocks noGrp="1"/>
          </p:cNvSpPr>
          <p:nvPr>
            <p:ph type="pic" sz="quarter" idx="17"/>
          </p:nvPr>
        </p:nvSpPr>
        <p:spPr>
          <a:xfrm>
            <a:off x="0" y="3544739"/>
            <a:ext cx="4114800" cy="3101720"/>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Content Placeholder 2"/>
          <p:cNvSpPr>
            <a:spLocks noGrp="1"/>
          </p:cNvSpPr>
          <p:nvPr>
            <p:ph sz="half" idx="10" hasCustomPrompt="1"/>
          </p:nvPr>
        </p:nvSpPr>
        <p:spPr>
          <a:xfrm>
            <a:off x="4437776" y="883539"/>
            <a:ext cx="4387442"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4562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Title Slide</a:t>
            </a:r>
            <a:endParaRPr lang="en-US" dirty="0"/>
          </a:p>
        </p:txBody>
      </p:sp>
      <p:sp>
        <p:nvSpPr>
          <p:cNvPr id="14" name="Text Placeholder 12"/>
          <p:cNvSpPr>
            <a:spLocks noGrp="1"/>
          </p:cNvSpPr>
          <p:nvPr>
            <p:ph type="body" sz="quarter" idx="11" hasCustomPrompt="1"/>
          </p:nvPr>
        </p:nvSpPr>
        <p:spPr bwMode="gray">
          <a:xfrm>
            <a:off x="2070100" y="3346422"/>
            <a:ext cx="5003800" cy="798513"/>
          </a:xfrm>
          <a:prstGeom prst="rect">
            <a:avLst/>
          </a:prstGeom>
        </p:spPr>
        <p:txBody>
          <a:bodyPr anchor="ctr"/>
          <a:lstStyle>
            <a:lvl1pPr algn="ctr">
              <a:buNone/>
              <a:defRPr sz="2000" i="0" baseline="0">
                <a:solidFill>
                  <a:srgbClr val="002060"/>
                </a:solidFill>
                <a:effectLst>
                  <a:outerShdw blurRad="38100" dist="38100" dir="2700000" algn="tl">
                    <a:srgbClr val="000000">
                      <a:alpha val="43137"/>
                    </a:srgbClr>
                  </a:outerShdw>
                </a:effectLst>
              </a:defRPr>
            </a:lvl1pPr>
          </a:lstStyle>
          <a:p>
            <a:pPr lvl="0"/>
            <a:r>
              <a:rPr lang="en-US" dirty="0" smtClean="0"/>
              <a:t>Your Name Here</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64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afe Harbor Statem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9" name="Rectangle 4"/>
          <p:cNvSpPr>
            <a:spLocks noChangeArrowheads="1"/>
          </p:cNvSpPr>
          <p:nvPr userDrawn="1"/>
        </p:nvSpPr>
        <p:spPr bwMode="gray">
          <a:xfrm>
            <a:off x="804672" y="1113843"/>
            <a:ext cx="7522464" cy="5078313"/>
          </a:xfrm>
          <a:prstGeom prst="rect">
            <a:avLst/>
          </a:prstGeom>
          <a:noFill/>
          <a:ln w="9525">
            <a:noFill/>
            <a:miter lim="800000"/>
            <a:headEnd/>
            <a:tailEnd/>
          </a:ln>
        </p:spPr>
        <p:txBody>
          <a:bodyPr wrap="square" anchor="ctr">
            <a:spAutoFit/>
          </a:bodyPr>
          <a:lstStyle/>
          <a:p>
            <a:pPr algn="just"/>
            <a:r>
              <a:rPr lang="en-US" dirty="0" smtClean="0">
                <a:solidFill>
                  <a:srgbClr val="002B5C"/>
                </a:solidFill>
                <a:latin typeface="Calibri"/>
              </a:rPr>
              <a:t>This presentation contains forward-looking statements regarding CB&amp;I and represents our expectations and beliefs concerning future events.  These forward-looking statements are intended to be covered by the safe harbor for forward-looking statements provided by the Private Securities Litigation Reform Act of 1995.  Forward-looking statements involve known and unknown risks and uncertainties. When considering any statements that are predictive in nature, depend upon or refer to future events or conditions, or use or contain words, terms, phrases, or expressions such as “achieve”, “forecast”, “plan”, “propose”, “strategy”, “envision”, “hope”, “will”, “continue”, “potential”, “expect”, “believe”, “anticipate”, “project”, “estimate”, “predict”, “intend”, “should”, “could”, “may”, “might”, or similar forward-looking statements, we refer you to the cautionary statements concerning risk factors and “Forward-Looking Statements” described under “Risk Factors” in Item 1A of our Annual Report filed on Form 10-K filed with the SEC for the year ended December 31, 2011, and any updates to those risk factors or “Forward-Looking Statements” included in our subsequent Quarterly Reports on Form 10-Q filed with the SEC, and in our Form S-4 filed with the SEC on November 20, 2013, which cautionary statements are incorporated herein by reference.  </a:t>
            </a:r>
            <a:endParaRPr lang="en-US" dirty="0">
              <a:solidFill>
                <a:srgbClr val="002B5C"/>
              </a:solidFill>
              <a:latin typeface="Calibri"/>
            </a:endParaRPr>
          </a:p>
        </p:txBody>
      </p:sp>
      <p:sp>
        <p:nvSpPr>
          <p:cNvPr id="2" name="Rectangle 1"/>
          <p:cNvSpPr/>
          <p:nvPr userDrawn="1"/>
        </p:nvSpPr>
        <p:spPr bwMode="gray">
          <a:xfrm>
            <a:off x="6050090" y="99303"/>
            <a:ext cx="3026854" cy="461665"/>
          </a:xfrm>
          <a:prstGeom prst="rect">
            <a:avLst/>
          </a:prstGeom>
        </p:spPr>
        <p:txBody>
          <a:bodyPr wrap="none">
            <a:spAutoFit/>
          </a:bodyPr>
          <a:lstStyle/>
          <a:p>
            <a:pPr algn="r"/>
            <a:r>
              <a:rPr lang="en-US" sz="2400" dirty="0" smtClean="0">
                <a:solidFill>
                  <a:prstClr val="white"/>
                </a:solidFill>
                <a:effectLst>
                  <a:outerShdw blurRad="38100" dist="38100" dir="2700000" algn="tl">
                    <a:srgbClr val="000000">
                      <a:alpha val="43137"/>
                    </a:srgbClr>
                  </a:outerShdw>
                </a:effectLst>
                <a:latin typeface="Calibri"/>
              </a:rPr>
              <a:t>Safe Harbor Statement</a:t>
            </a:r>
            <a:endParaRPr lang="en-US" sz="2400" dirty="0">
              <a:solidFill>
                <a:prstClr val="white"/>
              </a:solidFill>
              <a:latin typeface="Calibri"/>
            </a:endParaRPr>
          </a:p>
        </p:txBody>
      </p:sp>
    </p:spTree>
    <p:extLst>
      <p:ext uri="{BB962C8B-B14F-4D97-AF65-F5344CB8AC3E}">
        <p14:creationId xmlns:p14="http://schemas.microsoft.com/office/powerpoint/2010/main" val="3340754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826160"/>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220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Lt Section Slide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gray">
          <a:xfrm>
            <a:off x="2070100" y="2432022"/>
            <a:ext cx="5003800" cy="798513"/>
          </a:xfrm>
          <a:prstGeom prst="rect">
            <a:avLst/>
          </a:prstGeom>
        </p:spPr>
        <p:txBody>
          <a:bodyPr anchor="ctr"/>
          <a:lstStyle>
            <a:lvl1pPr algn="ctr">
              <a:buNone/>
              <a:defRPr i="0" baseline="0">
                <a:solidFill>
                  <a:srgbClr val="002060"/>
                </a:solidFill>
                <a:effectLst>
                  <a:outerShdw blurRad="38100" dist="38100" dir="2700000" algn="tl">
                    <a:srgbClr val="000000">
                      <a:alpha val="43137"/>
                    </a:srgbClr>
                  </a:outerShdw>
                </a:effectLst>
              </a:defRPr>
            </a:lvl1pPr>
          </a:lstStyle>
          <a:p>
            <a:pPr lvl="0"/>
            <a:r>
              <a:rPr lang="en-US" dirty="0" smtClean="0"/>
              <a:t>Alt Section Break</a:t>
            </a:r>
            <a:endParaRPr lang="en-US" dirty="0"/>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pic>
        <p:nvPicPr>
          <p:cNvPr id="7" name="Picture 4" descr="H:\Dept\GMB\03 - Global Marketing\Graphic Design files\Wall Installation\Shaw Acquistion 2013\Revision 1\mural banner-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5363658"/>
            <a:ext cx="9144000" cy="12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27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48640" y="1463040"/>
            <a:ext cx="7031736" cy="4636008"/>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effectLst/>
                <a:latin typeface="Calibri" pitchFamily="34" charset="0"/>
              </a:defRPr>
            </a:lvl2pPr>
            <a:lvl3pPr>
              <a:defRPr sz="1600">
                <a:solidFill>
                  <a:srgbClr val="002B5C"/>
                </a:solidFill>
                <a:effectLst/>
                <a:latin typeface="Calibri" pitchFamily="34" charset="0"/>
              </a:defRPr>
            </a:lvl3pPr>
            <a:lvl4pPr>
              <a:defRPr sz="1400">
                <a:solidFill>
                  <a:srgbClr val="002B5C"/>
                </a:solidFill>
                <a:effectLst/>
                <a:latin typeface="Calibri" pitchFamily="34" charset="0"/>
              </a:defRPr>
            </a:lvl4pPr>
            <a:lvl5pPr>
              <a:defRPr sz="1400">
                <a:solidFill>
                  <a:srgbClr val="002B5C"/>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0"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1" name="TextBox 10"/>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637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29081" y="1104215"/>
            <a:ext cx="8092250" cy="5170462"/>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516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457200" y="1600200"/>
            <a:ext cx="4038600" cy="4525963"/>
          </a:xfrm>
          <a:prstGeom prst="rect">
            <a:avLst/>
          </a:prstGeom>
        </p:spPr>
        <p:txBody>
          <a:bodyPr/>
          <a:lstStyle>
            <a:lvl1pPr>
              <a:buFont typeface="Wingdings" pitchFamily="2" charset="2"/>
              <a:buChar char="§"/>
              <a:defRPr sz="2800">
                <a:solidFill>
                  <a:srgbClr val="002B5C"/>
                </a:solidFill>
              </a:defRPr>
            </a:lvl1pPr>
            <a:lvl2pPr>
              <a:defRPr sz="2400">
                <a:solidFill>
                  <a:srgbClr val="002B5C"/>
                </a:solidFill>
              </a:defRPr>
            </a:lvl2pPr>
            <a:lvl3pPr>
              <a:defRPr sz="2000">
                <a:solidFill>
                  <a:srgbClr val="002B5C"/>
                </a:solidFill>
              </a:defRPr>
            </a:lvl3pPr>
            <a:lvl4pPr>
              <a:defRPr sz="1800">
                <a:solidFill>
                  <a:srgbClr val="002B5C"/>
                </a:solidFill>
              </a:defRPr>
            </a:lvl4pPr>
            <a:lvl5pPr>
              <a:defRPr sz="18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4648200" y="1600200"/>
            <a:ext cx="4038600" cy="4525963"/>
          </a:xfrm>
          <a:prstGeom prst="rect">
            <a:avLst/>
          </a:prstGeom>
        </p:spPr>
        <p:txBody>
          <a:bodyPr/>
          <a:lstStyle>
            <a:lvl1pPr>
              <a:buFont typeface="Wingdings" pitchFamily="2" charset="2"/>
              <a:buChar char="§"/>
              <a:defRPr sz="2800">
                <a:solidFill>
                  <a:srgbClr val="002B5C"/>
                </a:solidFill>
              </a:defRPr>
            </a:lvl1pPr>
            <a:lvl2pPr>
              <a:defRPr sz="2400">
                <a:solidFill>
                  <a:srgbClr val="002B5C"/>
                </a:solidFill>
              </a:defRPr>
            </a:lvl2pPr>
            <a:lvl3pPr>
              <a:defRPr sz="2000">
                <a:solidFill>
                  <a:srgbClr val="002B5C"/>
                </a:solidFill>
              </a:defRPr>
            </a:lvl3pPr>
            <a:lvl4pPr>
              <a:defRPr sz="1800">
                <a:solidFill>
                  <a:srgbClr val="002B5C"/>
                </a:solidFill>
              </a:defRPr>
            </a:lvl4pPr>
            <a:lvl5pPr>
              <a:defRPr sz="1800">
                <a:solidFill>
                  <a:srgbClr val="002B5C"/>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bwMode="gray">
          <a:xfrm>
            <a:off x="990600" y="0"/>
            <a:ext cx="8153400" cy="609600"/>
          </a:xfrm>
          <a:prstGeom prst="rect">
            <a:avLst/>
          </a:prstGeom>
        </p:spPr>
        <p:txBody>
          <a:bodyPr/>
          <a:lstStyle>
            <a:lvl1pPr algn="r">
              <a:defRPr sz="30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bwMode="gray">
          <a:xfrm>
            <a:off x="3124200" y="6248400"/>
            <a:ext cx="2895600" cy="365125"/>
          </a:xfrm>
          <a:prstGeom prst="rect">
            <a:avLst/>
          </a:prstGeom>
          <a:ln>
            <a:miter lim="800000"/>
            <a:headEnd/>
            <a:tailEnd/>
          </a:ln>
        </p:spPr>
        <p:txBody>
          <a:bodyPr vert="horz" wrap="square" lIns="91258" tIns="45630" rIns="91258" bIns="45630" numCol="1" anchor="b" anchorCtr="0" compatLnSpc="1">
            <a:prstTxWarp prst="textNoShape">
              <a:avLst/>
            </a:prstTxWarp>
          </a:bodyPr>
          <a:lstStyle>
            <a:lvl1pPr algn="l">
              <a:defRPr sz="800">
                <a:solidFill>
                  <a:srgbClr val="002B5C"/>
                </a:solidFill>
              </a:defRPr>
            </a:lvl1pPr>
          </a:lstStyle>
          <a:p>
            <a:pPr>
              <a:defRPr/>
            </a:pPr>
            <a:endParaRPr lang="en-US" dirty="0"/>
          </a:p>
        </p:txBody>
      </p:sp>
      <p:sp>
        <p:nvSpPr>
          <p:cNvPr id="7" name="Slide Number Placeholder 5"/>
          <p:cNvSpPr>
            <a:spLocks noGrp="1"/>
          </p:cNvSpPr>
          <p:nvPr>
            <p:ph type="sldNum" sz="quarter" idx="11"/>
          </p:nvPr>
        </p:nvSpPr>
        <p:spPr bwMode="gray">
          <a:xfrm>
            <a:off x="6858000" y="6248400"/>
            <a:ext cx="2133600" cy="365125"/>
          </a:xfrm>
          <a:prstGeom prst="rect">
            <a:avLst/>
          </a:prstGeom>
        </p:spPr>
        <p:txBody>
          <a:bodyPr/>
          <a:lstStyle>
            <a:lvl1pPr algn="r">
              <a:defRPr sz="800">
                <a:solidFill>
                  <a:srgbClr val="002B5C"/>
                </a:solidFill>
              </a:defRPr>
            </a:lvl1pPr>
          </a:lstStyle>
          <a:p>
            <a:pPr>
              <a:defRPr/>
            </a:pPr>
            <a:fld id="{0EE8EBAD-C9D9-428C-B52C-A3889BB3FFD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Object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bwMode="gray">
          <a:xfrm>
            <a:off x="579120" y="1536192"/>
            <a:ext cx="6964680" cy="4425379"/>
          </a:xfrm>
          <a:prstGeom prst="rect">
            <a:avLst/>
          </a:prstGeom>
        </p:spPr>
        <p:txBody>
          <a:bodyPr/>
          <a:lstStyle>
            <a:lvl1pPr>
              <a:buNone/>
              <a:defRPr sz="2000">
                <a:solidFill>
                  <a:schemeClr val="accent1">
                    <a:lumMod val="50000"/>
                  </a:schemeClr>
                </a:solidFill>
                <a:effectLst/>
                <a:latin typeface="Calibri" pitchFamily="34" charset="0"/>
              </a:defRPr>
            </a:lvl1pPr>
            <a:lvl2pPr>
              <a:defRPr sz="2000">
                <a:solidFill>
                  <a:srgbClr val="002B5C"/>
                </a:solidFill>
                <a:effectLst/>
                <a:latin typeface="Calibri" pitchFamily="34" charset="0"/>
              </a:defRPr>
            </a:lvl2pPr>
            <a:lvl3pPr>
              <a:defRPr sz="1800">
                <a:solidFill>
                  <a:srgbClr val="002B5C"/>
                </a:solidFill>
                <a:effectLst/>
                <a:latin typeface="Calibri" pitchFamily="34" charset="0"/>
              </a:defRPr>
            </a:lvl3pPr>
            <a:lvl4pPr>
              <a:defRPr sz="1600">
                <a:solidFill>
                  <a:srgbClr val="002B5C"/>
                </a:solidFill>
                <a:effectLst/>
                <a:latin typeface="Calibri" pitchFamily="34" charset="0"/>
              </a:defRPr>
            </a:lvl4pPr>
            <a:lvl5pPr>
              <a:defRPr sz="1600">
                <a:solidFill>
                  <a:srgbClr val="002B5C"/>
                </a:solidFill>
                <a:effectLst/>
                <a:latin typeface="Calibri" pitchFamily="34" charset="0"/>
              </a:defRPr>
            </a:lvl5pPr>
          </a:lstStyle>
          <a:p>
            <a:pPr lvl="0"/>
            <a:r>
              <a:rPr lang="en-US" dirty="0" smtClean="0"/>
              <a:t>Click to add object</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9"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2"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1"/>
          <p:cNvGrpSpPr/>
          <p:nvPr userDrawn="1"/>
        </p:nvGrpSpPr>
        <p:grpSpPr bwMode="gray">
          <a:xfrm>
            <a:off x="8256272" y="703965"/>
            <a:ext cx="887728" cy="5885683"/>
            <a:chOff x="8256272" y="703965"/>
            <a:chExt cx="887728" cy="5885683"/>
          </a:xfrm>
        </p:grpSpPr>
        <p:sp>
          <p:nvSpPr>
            <p:cNvPr id="13" name="Rectangle 12"/>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27857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748124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wo Content slide w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3048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191000" y="1439756"/>
            <a:ext cx="3511296" cy="4525963"/>
          </a:xfrm>
          <a:prstGeom prst="rect">
            <a:avLst/>
          </a:prstGeom>
        </p:spPr>
        <p:txBody>
          <a:bodyPr/>
          <a:lstStyle>
            <a:lvl1pPr marL="342900" indent="-342900">
              <a:buFont typeface="Wingdings" pitchFamily="2" charset="2"/>
              <a:buChar char="§"/>
              <a:defRPr sz="2000">
                <a:solidFill>
                  <a:schemeClr val="accent1">
                    <a:lumMod val="50000"/>
                  </a:schemeClr>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grpSp>
        <p:nvGrpSpPr>
          <p:cNvPr id="2" name="Group 8"/>
          <p:cNvGrpSpPr/>
          <p:nvPr userDrawn="1"/>
        </p:nvGrpSpPr>
        <p:grpSpPr bwMode="gray">
          <a:xfrm>
            <a:off x="8256272" y="703965"/>
            <a:ext cx="887728" cy="5885683"/>
            <a:chOff x="8256272" y="703965"/>
            <a:chExt cx="887728" cy="5885683"/>
          </a:xfrm>
        </p:grpSpPr>
        <p:sp>
          <p:nvSpPr>
            <p:cNvPr id="12" name="Rectangle 11"/>
            <p:cNvSpPr/>
            <p:nvPr userDrawn="1"/>
          </p:nvSpPr>
          <p:spPr bwMode="gray">
            <a:xfrm>
              <a:off x="8256272" y="703965"/>
              <a:ext cx="887728" cy="8877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bwMode="gray">
            <a:xfrm>
              <a:off x="8256272" y="1703556"/>
              <a:ext cx="887728" cy="8877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bwMode="gray">
            <a:xfrm>
              <a:off x="8256272" y="2703147"/>
              <a:ext cx="887728" cy="88772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bwMode="gray">
            <a:xfrm>
              <a:off x="8256272" y="3702738"/>
              <a:ext cx="887728" cy="8877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
            <a:xfrm>
              <a:off x="8256272" y="5701920"/>
              <a:ext cx="887728" cy="887728"/>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8256272" y="4702329"/>
              <a:ext cx="887728" cy="88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281368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footer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643291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 Information Pag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18288" y="6639545"/>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10" name="Slide Number Placeholder 5"/>
          <p:cNvSpPr txBox="1">
            <a:spLocks/>
          </p:cNvSpPr>
          <p:nvPr userDrawn="1"/>
        </p:nvSpPr>
        <p:spPr bwMode="gray">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24"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4" name="Rectangle 3"/>
          <p:cNvSpPr/>
          <p:nvPr userDrawn="1"/>
        </p:nvSpPr>
        <p:spPr bwMode="gray">
          <a:xfrm>
            <a:off x="0" y="2601158"/>
            <a:ext cx="169364" cy="1613943"/>
          </a:xfrm>
          <a:prstGeom prst="rect">
            <a:avLst/>
          </a:prstGeom>
          <a:solidFill>
            <a:srgbClr val="006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24"/>
          <p:cNvSpPr>
            <a:spLocks noGrp="1"/>
          </p:cNvSpPr>
          <p:nvPr>
            <p:ph type="body" sz="quarter" idx="10" hasCustomPrompt="1"/>
          </p:nvPr>
        </p:nvSpPr>
        <p:spPr bwMode="gray">
          <a:xfrm>
            <a:off x="212959" y="2601853"/>
            <a:ext cx="2650882" cy="298098"/>
          </a:xfrm>
          <a:prstGeom prst="rect">
            <a:avLst/>
          </a:prstGeom>
          <a:solidFill>
            <a:srgbClr val="808080"/>
          </a:solidFill>
        </p:spPr>
        <p:txBody>
          <a:bodyP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CONTACT</a:t>
            </a:r>
            <a:endParaRPr lang="en-US" dirty="0"/>
          </a:p>
        </p:txBody>
      </p:sp>
      <p:sp>
        <p:nvSpPr>
          <p:cNvPr id="26" name="Text Placeholder 24"/>
          <p:cNvSpPr>
            <a:spLocks noGrp="1"/>
          </p:cNvSpPr>
          <p:nvPr>
            <p:ph type="body" sz="quarter" idx="11" hasCustomPrompt="1"/>
          </p:nvPr>
        </p:nvSpPr>
        <p:spPr bwMode="gray">
          <a:xfrm>
            <a:off x="212959" y="2947386"/>
            <a:ext cx="2650886" cy="1260632"/>
          </a:xfrm>
          <a:prstGeom prst="rect">
            <a:avLst/>
          </a:prstGeom>
          <a:solidFill>
            <a:srgbClr val="002B5C"/>
          </a:solidFill>
        </p:spPr>
        <p:txBody>
          <a:bodyPr anchor="ctr"/>
          <a:lstStyle>
            <a:lvl1pPr marL="0" indent="0">
              <a:buNone/>
              <a:defRPr sz="1100">
                <a:solidFill>
                  <a:schemeClr val="bg1"/>
                </a:solidFill>
              </a:defRPr>
            </a:lvl1pPr>
            <a:lvl2pPr>
              <a:defRPr sz="1000"/>
            </a:lvl2pPr>
            <a:lvl3pPr>
              <a:defRPr sz="1000"/>
            </a:lvl3pPr>
            <a:lvl4pPr>
              <a:defRPr sz="1000"/>
            </a:lvl4pPr>
            <a:lvl5pPr>
              <a:defRPr sz="1000"/>
            </a:lvl5pPr>
          </a:lstStyle>
          <a:p>
            <a:pPr lvl="0"/>
            <a:r>
              <a:rPr lang="en-US" dirty="0" smtClean="0"/>
              <a:t>NAME</a:t>
            </a:r>
            <a:endParaRPr lang="en-US" dirty="0"/>
          </a:p>
        </p:txBody>
      </p:sp>
    </p:spTree>
    <p:extLst>
      <p:ext uri="{BB962C8B-B14F-4D97-AF65-F5344CB8AC3E}">
        <p14:creationId xmlns:p14="http://schemas.microsoft.com/office/powerpoint/2010/main" val="2331306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9414387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gray">
          <a:xfrm>
            <a:off x="2266950" y="1928812"/>
            <a:ext cx="4610100" cy="3000375"/>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665636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bwMode="gray">
          <a:xfrm>
            <a:off x="18288" y="6630401"/>
            <a:ext cx="158088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
        <p:nvSpPr>
          <p:cNvPr id="6" name="Slide Number Placeholder 5"/>
          <p:cNvSpPr txBox="1">
            <a:spLocks/>
          </p:cNvSpPr>
          <p:nvPr userDrawn="1"/>
        </p:nvSpPr>
        <p:spPr bwMode="gray">
          <a:xfrm>
            <a:off x="8759952" y="6666977"/>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91789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One Content slide no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42904" y="1035939"/>
            <a:ext cx="8005795" cy="5279136"/>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70568" y="6676121"/>
            <a:ext cx="47343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9" name="TextBox 8"/>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3997777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8168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bwMode="gray">
          <a:xfrm>
            <a:off x="4703064" y="1600200"/>
            <a:ext cx="3511296" cy="4525963"/>
          </a:xfrm>
          <a:prstGeom prst="rect">
            <a:avLst/>
          </a:prstGeom>
        </p:spPr>
        <p:txBody>
          <a:bodyPr/>
          <a:lstStyle>
            <a:lvl1pPr marL="342900" indent="-342900">
              <a:buFont typeface="Wingdings" pitchFamily="2" charset="2"/>
              <a:buChar char="§"/>
              <a:defRPr sz="2000">
                <a:solidFill>
                  <a:srgbClr val="002B5C"/>
                </a:solidFill>
                <a:effectLst/>
                <a:latin typeface="Calibri" pitchFamily="34" charset="0"/>
              </a:defRPr>
            </a:lvl1pPr>
            <a:lvl2pPr>
              <a:defRPr sz="1800">
                <a:solidFill>
                  <a:srgbClr val="002B5C"/>
                </a:solidFill>
                <a:latin typeface="Calibri" pitchFamily="34" charset="0"/>
              </a:defRPr>
            </a:lvl2pPr>
            <a:lvl3pPr>
              <a:defRPr sz="1600">
                <a:solidFill>
                  <a:srgbClr val="002B5C"/>
                </a:solidFill>
                <a:latin typeface="Calibri" pitchFamily="34" charset="0"/>
              </a:defRPr>
            </a:lvl3pPr>
            <a:lvl4pPr>
              <a:defRPr sz="1400">
                <a:solidFill>
                  <a:srgbClr val="002B5C"/>
                </a:solidFill>
                <a:latin typeface="Calibri" pitchFamily="34" charset="0"/>
              </a:defRPr>
            </a:lvl4pPr>
            <a:lvl5pPr>
              <a:defRPr sz="14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bwMode="gray">
          <a:xfrm>
            <a:off x="8665157" y="6676121"/>
            <a:ext cx="478843"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BD429D23-F558-440D-9CB4-B8C1C95D325E}" type="slidenum">
              <a:rPr lang="en-US" smtClean="0">
                <a:solidFill>
                  <a:prstClr val="white"/>
                </a:solidFill>
              </a:rPr>
              <a:pPr algn="ctr">
                <a:defRPr/>
              </a:pPr>
              <a:t>‹#›</a:t>
            </a:fld>
            <a:endParaRPr lang="en-US" dirty="0">
              <a:solidFill>
                <a:prstClr val="white"/>
              </a:solidFill>
            </a:endParaRPr>
          </a:p>
        </p:txBody>
      </p:sp>
      <p:sp>
        <p:nvSpPr>
          <p:cNvPr id="11" name="Title 1"/>
          <p:cNvSpPr>
            <a:spLocks noGrp="1"/>
          </p:cNvSpPr>
          <p:nvPr>
            <p:ph type="title"/>
          </p:nvPr>
        </p:nvSpPr>
        <p:spPr bwMode="gray">
          <a:xfrm>
            <a:off x="1216152" y="46038"/>
            <a:ext cx="7827364" cy="546816"/>
          </a:xfrm>
          <a:prstGeom prst="rect">
            <a:avLst/>
          </a:prstGeom>
        </p:spPr>
        <p:txBody>
          <a:bodyPr anchor="ctr"/>
          <a:lstStyle>
            <a:lvl1pPr algn="r">
              <a:defRPr sz="2400">
                <a:solidFill>
                  <a:schemeClr val="bg1"/>
                </a:solidFill>
                <a:effectLst>
                  <a:outerShdw blurRad="50800" dist="38100" dir="2700000" algn="tl" rotWithShape="0">
                    <a:schemeClr val="tx1">
                      <a:alpha val="40000"/>
                    </a:schemeClr>
                  </a:outerShdw>
                </a:effectLst>
              </a:defRPr>
            </a:lvl1pPr>
          </a:lstStyle>
          <a:p>
            <a:r>
              <a:rPr lang="en-US" smtClean="0"/>
              <a:t>Click to edit Master title style</a:t>
            </a:r>
            <a:endParaRPr lang="en-US" dirty="0"/>
          </a:p>
        </p:txBody>
      </p:sp>
      <p:sp>
        <p:nvSpPr>
          <p:cNvPr id="12" name="TextBox 11"/>
          <p:cNvSpPr txBox="1"/>
          <p:nvPr userDrawn="1"/>
        </p:nvSpPr>
        <p:spPr>
          <a:xfrm>
            <a:off x="18288" y="6630401"/>
            <a:ext cx="1564852" cy="261610"/>
          </a:xfrm>
          <a:prstGeom prst="rect">
            <a:avLst/>
          </a:prstGeom>
          <a:noFill/>
        </p:spPr>
        <p:txBody>
          <a:bodyPr wrap="none" rtlCol="0">
            <a:spAutoFit/>
          </a:bodyPr>
          <a:lstStyle/>
          <a:p>
            <a:r>
              <a:rPr lang="en-US" sz="1100" dirty="0" smtClean="0">
                <a:solidFill>
                  <a:prstClr val="white"/>
                </a:solidFill>
              </a:rPr>
              <a:t>A World of </a:t>
            </a:r>
            <a:r>
              <a:rPr lang="en-US" sz="1100" b="1" dirty="0" smtClean="0">
                <a:solidFill>
                  <a:prstClr val="white"/>
                </a:solidFill>
              </a:rPr>
              <a:t>Solutions</a:t>
            </a:r>
            <a:endParaRPr lang="en-US" sz="800" b="1" baseline="54000" dirty="0">
              <a:solidFill>
                <a:prstClr val="white"/>
              </a:solidFill>
            </a:endParaRPr>
          </a:p>
        </p:txBody>
      </p:sp>
    </p:spTree>
    <p:extLst>
      <p:ext uri="{BB962C8B-B14F-4D97-AF65-F5344CB8AC3E}">
        <p14:creationId xmlns:p14="http://schemas.microsoft.com/office/powerpoint/2010/main" val="1283914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4_One Content slide no image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33" y="6658537"/>
            <a:ext cx="9155878" cy="2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288" y="6639545"/>
            <a:ext cx="1659429" cy="261610"/>
          </a:xfrm>
          <a:prstGeom prst="rect">
            <a:avLst/>
          </a:prstGeom>
          <a:noFill/>
        </p:spPr>
        <p:txBody>
          <a:bodyPr wrap="none" rtlCol="0">
            <a:spAutoFit/>
          </a:bodyPr>
          <a:lstStyle/>
          <a:p>
            <a:r>
              <a:rPr lang="en-US" sz="1100" smtClean="0">
                <a:solidFill>
                  <a:prstClr val="white"/>
                </a:solidFill>
              </a:rPr>
              <a:t>A World of </a:t>
            </a:r>
            <a:r>
              <a:rPr lang="en-US" sz="1100" b="1" smtClean="0">
                <a:solidFill>
                  <a:prstClr val="white"/>
                </a:solidFill>
              </a:rPr>
              <a:t>Solutions</a:t>
            </a:r>
            <a:r>
              <a:rPr lang="en-US" sz="800" b="1" baseline="54000" smtClean="0">
                <a:solidFill>
                  <a:prstClr val="white"/>
                </a:solidFill>
              </a:rPr>
              <a:t>TM</a:t>
            </a:r>
            <a:endParaRPr lang="en-US" sz="800" b="1" baseline="54000" dirty="0">
              <a:solidFill>
                <a:prstClr val="white"/>
              </a:solidFill>
            </a:endParaRPr>
          </a:p>
        </p:txBody>
      </p:sp>
      <p:sp>
        <p:nvSpPr>
          <p:cNvPr id="10" name="Slide Number Placeholder 5"/>
          <p:cNvSpPr txBox="1">
            <a:spLocks/>
          </p:cNvSpPr>
          <p:nvPr userDrawn="1"/>
        </p:nvSpPr>
        <p:spPr>
          <a:xfrm>
            <a:off x="8759952" y="6676121"/>
            <a:ext cx="316992" cy="192659"/>
          </a:xfrm>
          <a:prstGeom prst="rect">
            <a:avLst/>
          </a:prstGeom>
        </p:spPr>
        <p:txBody>
          <a:bodyPr anchor="b" anchorCtr="0"/>
          <a:lstStyle>
            <a:defPPr>
              <a:defRPr lang="en-US"/>
            </a:defPPr>
            <a:lvl1pPr algn="l" rtl="0" fontAlgn="base">
              <a:spcBef>
                <a:spcPct val="0"/>
              </a:spcBef>
              <a:spcAft>
                <a:spcPct val="0"/>
              </a:spcAft>
              <a:defRPr sz="8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429D23-F558-440D-9CB4-B8C1C95D325E}" type="slidenum">
              <a:rPr lang="en-US" smtClean="0">
                <a:solidFill>
                  <a:prstClr val="white"/>
                </a:solidFill>
              </a:rPr>
              <a:pPr>
                <a:defRPr/>
              </a:pPr>
              <a:t>‹#›</a:t>
            </a:fld>
            <a:endParaRPr lang="en-US" dirty="0">
              <a:solidFill>
                <a:prstClr val="white"/>
              </a:solidFill>
            </a:endParaRPr>
          </a:p>
        </p:txBody>
      </p:sp>
      <p:sp>
        <p:nvSpPr>
          <p:cNvPr id="11" name="Title 1"/>
          <p:cNvSpPr>
            <a:spLocks noGrp="1"/>
          </p:cNvSpPr>
          <p:nvPr>
            <p:ph type="title"/>
          </p:nvPr>
        </p:nvSpPr>
        <p:spPr>
          <a:xfrm>
            <a:off x="1216152" y="46038"/>
            <a:ext cx="7827364" cy="546816"/>
          </a:xfrm>
          <a:prstGeom prst="rect">
            <a:avLst/>
          </a:prstGeom>
        </p:spPr>
        <p:txBody>
          <a:bodyPr anchor="ctr"/>
          <a:lstStyle>
            <a:lvl1pPr algn="r">
              <a:defRPr sz="2800">
                <a:solidFill>
                  <a:schemeClr val="bg1"/>
                </a:solidFill>
                <a:effectLst>
                  <a:outerShdw blurRad="50800" dist="38100" dir="2700000" algn="tl" rotWithShape="0">
                    <a:schemeClr val="tx1">
                      <a:alpha val="40000"/>
                    </a:schemeClr>
                  </a:outerShdw>
                </a:effectLst>
              </a:defRPr>
            </a:lvl1pPr>
          </a:lstStyle>
          <a:p>
            <a:r>
              <a:rPr lang="en-US" dirty="0" smtClean="0"/>
              <a:t>Click to edit Master title style</a:t>
            </a:r>
            <a:endParaRPr lang="en-US" dirty="0"/>
          </a:p>
        </p:txBody>
      </p:sp>
      <p:sp>
        <p:nvSpPr>
          <p:cNvPr id="9" name="Picture Placeholder 15"/>
          <p:cNvSpPr>
            <a:spLocks noGrp="1"/>
          </p:cNvSpPr>
          <p:nvPr>
            <p:ph type="pic" sz="quarter" idx="16"/>
          </p:nvPr>
        </p:nvSpPr>
        <p:spPr>
          <a:xfrm>
            <a:off x="0" y="647700"/>
            <a:ext cx="2305050" cy="2568575"/>
          </a:xfrm>
          <a:prstGeom prst="rect">
            <a:avLst/>
          </a:prstGeom>
          <a:solidFill>
            <a:schemeClr val="bg1">
              <a:lumMod val="9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Picture Placeholder 15"/>
          <p:cNvSpPr>
            <a:spLocks noGrp="1"/>
          </p:cNvSpPr>
          <p:nvPr>
            <p:ph type="pic" sz="quarter" idx="17"/>
          </p:nvPr>
        </p:nvSpPr>
        <p:spPr>
          <a:xfrm>
            <a:off x="2305050" y="647701"/>
            <a:ext cx="1131888" cy="1730376"/>
          </a:xfrm>
          <a:prstGeom prst="rect">
            <a:avLst/>
          </a:prstGeom>
          <a:solidFill>
            <a:schemeClr val="bg1">
              <a:lumMod val="8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3" name="Picture Placeholder 15"/>
          <p:cNvSpPr>
            <a:spLocks noGrp="1"/>
          </p:cNvSpPr>
          <p:nvPr>
            <p:ph type="pic" sz="quarter" idx="19"/>
          </p:nvPr>
        </p:nvSpPr>
        <p:spPr>
          <a:xfrm>
            <a:off x="1143001" y="2358231"/>
            <a:ext cx="2295524" cy="2574132"/>
          </a:xfrm>
          <a:prstGeom prst="rect">
            <a:avLst/>
          </a:prstGeom>
          <a:solidFill>
            <a:schemeClr val="bg1">
              <a:lumMod val="75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1"/>
          </p:nvPr>
        </p:nvSpPr>
        <p:spPr>
          <a:xfrm>
            <a:off x="0" y="3216275"/>
            <a:ext cx="1143000" cy="1720850"/>
          </a:xfrm>
          <a:prstGeom prst="rect">
            <a:avLst/>
          </a:prstGeom>
          <a:solidFill>
            <a:schemeClr val="bg1">
              <a:lumMod val="65000"/>
            </a:schemeClr>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5" name="Picture Placeholder 15"/>
          <p:cNvSpPr>
            <a:spLocks noGrp="1"/>
          </p:cNvSpPr>
          <p:nvPr>
            <p:ph type="pic" sz="quarter" idx="22"/>
          </p:nvPr>
        </p:nvSpPr>
        <p:spPr>
          <a:xfrm>
            <a:off x="0" y="4932363"/>
            <a:ext cx="3436938" cy="1716087"/>
          </a:xfrm>
          <a:prstGeom prst="rect">
            <a:avLst/>
          </a:prstGeom>
          <a:solidFill>
            <a:schemeClr val="bg1">
              <a:lumMod val="50000"/>
            </a:schemeClr>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7" name="Content Placeholder 2"/>
          <p:cNvSpPr>
            <a:spLocks noGrp="1"/>
          </p:cNvSpPr>
          <p:nvPr>
            <p:ph sz="half" idx="10" hasCustomPrompt="1"/>
          </p:nvPr>
        </p:nvSpPr>
        <p:spPr>
          <a:xfrm>
            <a:off x="3632433" y="883539"/>
            <a:ext cx="5132965" cy="5526786"/>
          </a:xfrm>
          <a:prstGeom prst="rect">
            <a:avLst/>
          </a:prstGeom>
        </p:spPr>
        <p:txBody>
          <a:bodyPr>
            <a:normAutofit/>
          </a:bodyPr>
          <a:lstStyle>
            <a:lvl1pPr marL="342900" indent="-342900">
              <a:buFont typeface="Wingdings" pitchFamily="2" charset="2"/>
              <a:buChar char="§"/>
              <a:defRPr sz="2800">
                <a:solidFill>
                  <a:schemeClr val="accent1">
                    <a:lumMod val="50000"/>
                  </a:schemeClr>
                </a:solidFill>
                <a:effectLst/>
                <a:latin typeface="Calibri" pitchFamily="34" charset="0"/>
              </a:defRPr>
            </a:lvl1pPr>
            <a:lvl2pPr>
              <a:defRPr sz="2400">
                <a:solidFill>
                  <a:srgbClr val="002B5C"/>
                </a:solidFill>
                <a:latin typeface="Calibri" pitchFamily="34" charset="0"/>
              </a:defRPr>
            </a:lvl2pPr>
            <a:lvl3pPr>
              <a:defRPr sz="2000">
                <a:solidFill>
                  <a:srgbClr val="002B5C"/>
                </a:solidFill>
                <a:latin typeface="Calibri" pitchFamily="34" charset="0"/>
              </a:defRPr>
            </a:lvl3pPr>
            <a:lvl4pPr>
              <a:defRPr sz="1800">
                <a:solidFill>
                  <a:srgbClr val="002B5C"/>
                </a:solidFill>
                <a:latin typeface="Calibri" pitchFamily="34" charset="0"/>
              </a:defRPr>
            </a:lvl4pPr>
            <a:lvl5pPr>
              <a:defRPr sz="1800">
                <a:solidFill>
                  <a:srgbClr val="002B5C"/>
                </a:solidFill>
                <a:latin typeface="Calibri" pitchFamily="34" charset="0"/>
              </a:defRPr>
            </a:lvl5pPr>
            <a:lvl6pPr>
              <a:defRPr sz="1800"/>
            </a:lvl6pPr>
            <a:lvl7pPr>
              <a:defRPr sz="1800"/>
            </a:lvl7pPr>
            <a:lvl8pPr>
              <a:defRPr sz="1800"/>
            </a:lvl8pPr>
            <a:lvl9pPr>
              <a:defRPr sz="1800"/>
            </a:lvl9pPr>
          </a:lstStyle>
          <a:p>
            <a:pPr lvl="0"/>
            <a:r>
              <a:rPr lang="en-US" dirty="0" smtClean="0"/>
              <a:t>Click to add text or object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955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10.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0.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10.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10.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image" Target="../media/image10.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theme" Target="../theme/theme7.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image" Target="../media/image10.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theme" Target="../theme/theme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45" y="-1521"/>
            <a:ext cx="987522" cy="64270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  </a:t>
            </a:r>
          </a:p>
        </p:txBody>
      </p:sp>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69479" y="70848"/>
            <a:ext cx="744921" cy="484815"/>
          </a:xfrm>
          <a:prstGeom prst="rect">
            <a:avLst/>
          </a:prstGeom>
        </p:spPr>
      </p:pic>
    </p:spTree>
    <p:extLst>
      <p:ext uri="{BB962C8B-B14F-4D97-AF65-F5344CB8AC3E}">
        <p14:creationId xmlns:p14="http://schemas.microsoft.com/office/powerpoint/2010/main" val="2839485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1" r:id="rId14"/>
    <p:sldLayoutId id="2147483712" r:id="rId15"/>
    <p:sldLayoutId id="2147483713" r:id="rId16"/>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69479" y="70848"/>
            <a:ext cx="744921" cy="484815"/>
          </a:xfrm>
          <a:prstGeom prst="rect">
            <a:avLst/>
          </a:prstGeom>
        </p:spPr>
      </p:pic>
    </p:spTree>
    <p:extLst>
      <p:ext uri="{BB962C8B-B14F-4D97-AF65-F5344CB8AC3E}">
        <p14:creationId xmlns:p14="http://schemas.microsoft.com/office/powerpoint/2010/main" val="5758076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4" r:id="rId19"/>
    <p:sldLayoutId id="2147483735" r:id="rId20"/>
    <p:sldLayoutId id="2147483736" r:id="rId2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bwMode="gray">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bwMode="gray">
          <a:xfrm>
            <a:off x="169479" y="70848"/>
            <a:ext cx="744921" cy="484815"/>
          </a:xfrm>
          <a:prstGeom prst="rect">
            <a:avLst/>
          </a:prstGeom>
        </p:spPr>
      </p:pic>
    </p:spTree>
    <p:extLst>
      <p:ext uri="{BB962C8B-B14F-4D97-AF65-F5344CB8AC3E}">
        <p14:creationId xmlns:p14="http://schemas.microsoft.com/office/powerpoint/2010/main" val="134055530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6" r:id="rId16"/>
    <p:sldLayoutId id="2147483757" r:id="rId17"/>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bwMode="gray">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bwMode="gray">
          <a:xfrm>
            <a:off x="169479" y="70848"/>
            <a:ext cx="744921" cy="484815"/>
          </a:xfrm>
          <a:prstGeom prst="rect">
            <a:avLst/>
          </a:prstGeom>
        </p:spPr>
      </p:pic>
    </p:spTree>
    <p:extLst>
      <p:ext uri="{BB962C8B-B14F-4D97-AF65-F5344CB8AC3E}">
        <p14:creationId xmlns:p14="http://schemas.microsoft.com/office/powerpoint/2010/main" val="74262131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bwMode="gray">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bwMode="gray">
          <a:xfrm>
            <a:off x="169479" y="70848"/>
            <a:ext cx="744921" cy="484815"/>
          </a:xfrm>
          <a:prstGeom prst="rect">
            <a:avLst/>
          </a:prstGeom>
        </p:spPr>
      </p:pic>
    </p:spTree>
    <p:extLst>
      <p:ext uri="{BB962C8B-B14F-4D97-AF65-F5344CB8AC3E}">
        <p14:creationId xmlns:p14="http://schemas.microsoft.com/office/powerpoint/2010/main" val="405513570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4" r:id="rId16"/>
    <p:sldLayoutId id="2147483795" r:id="rId17"/>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69479" y="70848"/>
            <a:ext cx="744921" cy="484815"/>
          </a:xfrm>
          <a:prstGeom prst="rect">
            <a:avLst/>
          </a:prstGeom>
        </p:spPr>
      </p:pic>
    </p:spTree>
    <p:extLst>
      <p:ext uri="{BB962C8B-B14F-4D97-AF65-F5344CB8AC3E}">
        <p14:creationId xmlns:p14="http://schemas.microsoft.com/office/powerpoint/2010/main" val="308967694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hevron 3"/>
          <p:cNvSpPr/>
          <p:nvPr/>
        </p:nvSpPr>
        <p:spPr>
          <a:xfrm>
            <a:off x="-5745" y="-1522"/>
            <a:ext cx="9149745" cy="621138"/>
          </a:xfrm>
          <a:custGeom>
            <a:avLst/>
            <a:gdLst>
              <a:gd name="connsiteX0" fmla="*/ 0 w 8677195"/>
              <a:gd name="connsiteY0" fmla="*/ 0 h 592427"/>
              <a:gd name="connsiteX1" fmla="*/ 8412013 w 8677195"/>
              <a:gd name="connsiteY1" fmla="*/ 0 h 592427"/>
              <a:gd name="connsiteX2" fmla="*/ 8677195 w 8677195"/>
              <a:gd name="connsiteY2" fmla="*/ 296214 h 592427"/>
              <a:gd name="connsiteX3" fmla="*/ 8412013 w 8677195"/>
              <a:gd name="connsiteY3" fmla="*/ 592427 h 592427"/>
              <a:gd name="connsiteX4" fmla="*/ 0 w 8677195"/>
              <a:gd name="connsiteY4" fmla="*/ 592427 h 592427"/>
              <a:gd name="connsiteX5" fmla="*/ 265182 w 8677195"/>
              <a:gd name="connsiteY5" fmla="*/ 296214 h 592427"/>
              <a:gd name="connsiteX6" fmla="*/ 0 w 8677195"/>
              <a:gd name="connsiteY6"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265182 w 8412013"/>
              <a:gd name="connsiteY4" fmla="*/ 296214 h 592427"/>
              <a:gd name="connsiteX5" fmla="*/ 0 w 8412013"/>
              <a:gd name="connsiteY5" fmla="*/ 0 h 592427"/>
              <a:gd name="connsiteX0" fmla="*/ 0 w 8412013"/>
              <a:gd name="connsiteY0" fmla="*/ 0 h 592427"/>
              <a:gd name="connsiteX1" fmla="*/ 8412013 w 8412013"/>
              <a:gd name="connsiteY1" fmla="*/ 0 h 592427"/>
              <a:gd name="connsiteX2" fmla="*/ 8412013 w 8412013"/>
              <a:gd name="connsiteY2" fmla="*/ 592427 h 592427"/>
              <a:gd name="connsiteX3" fmla="*/ 0 w 8412013"/>
              <a:gd name="connsiteY3" fmla="*/ 592427 h 592427"/>
              <a:gd name="connsiteX4" fmla="*/ 0 w 8412013"/>
              <a:gd name="connsiteY4" fmla="*/ 0 h 59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013" h="592427">
                <a:moveTo>
                  <a:pt x="0" y="0"/>
                </a:moveTo>
                <a:lnTo>
                  <a:pt x="8412013" y="0"/>
                </a:lnTo>
                <a:lnTo>
                  <a:pt x="8412013" y="592427"/>
                </a:lnTo>
                <a:lnTo>
                  <a:pt x="0" y="592427"/>
                </a:lnTo>
                <a:lnTo>
                  <a:pt x="0" y="0"/>
                </a:lnTo>
                <a:close/>
              </a:path>
            </a:pathLst>
          </a:custGeom>
          <a:solidFill>
            <a:srgbClr val="002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  </a:t>
            </a:r>
            <a:endParaRPr lang="en-US" dirty="0">
              <a:solidFill>
                <a:prstClr val="black"/>
              </a:solidFill>
            </a:endParaRPr>
          </a:p>
        </p:txBody>
      </p:sp>
      <p:pic>
        <p:nvPicPr>
          <p:cNvPr id="7" name="Picture 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69479" y="70848"/>
            <a:ext cx="744921" cy="484815"/>
          </a:xfrm>
          <a:prstGeom prst="rect">
            <a:avLst/>
          </a:prstGeom>
        </p:spPr>
      </p:pic>
    </p:spTree>
    <p:extLst>
      <p:ext uri="{BB962C8B-B14F-4D97-AF65-F5344CB8AC3E}">
        <p14:creationId xmlns:p14="http://schemas.microsoft.com/office/powerpoint/2010/main" val="162602828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5900" y="2432022"/>
            <a:ext cx="6172200" cy="798513"/>
          </a:xfrm>
        </p:spPr>
        <p:txBody>
          <a:bodyPr/>
          <a:lstStyle/>
          <a:p>
            <a:r>
              <a:rPr lang="en-US" dirty="0" smtClean="0"/>
              <a:t>Understanding the EPC Strategy</a:t>
            </a:r>
          </a:p>
          <a:p>
            <a:r>
              <a:rPr lang="en-US" dirty="0" smtClean="0"/>
              <a:t>in Today’s Market</a:t>
            </a:r>
            <a:endParaRPr lang="en-US" dirty="0"/>
          </a:p>
        </p:txBody>
      </p:sp>
      <p:sp>
        <p:nvSpPr>
          <p:cNvPr id="3" name="Text Placeholder 2"/>
          <p:cNvSpPr>
            <a:spLocks noGrp="1"/>
          </p:cNvSpPr>
          <p:nvPr>
            <p:ph type="body" sz="quarter" idx="11"/>
          </p:nvPr>
        </p:nvSpPr>
        <p:spPr>
          <a:xfrm>
            <a:off x="1829235" y="3982148"/>
            <a:ext cx="5468112" cy="798513"/>
          </a:xfrm>
        </p:spPr>
        <p:txBody>
          <a:bodyPr/>
          <a:lstStyle/>
          <a:p>
            <a:r>
              <a:rPr lang="en-US" dirty="0" smtClean="0"/>
              <a:t>A Presentation to GNOBR</a:t>
            </a:r>
          </a:p>
          <a:p>
            <a:r>
              <a:rPr lang="en-US" dirty="0" smtClean="0"/>
              <a:t>January 29</a:t>
            </a:r>
            <a:r>
              <a:rPr lang="en-US" baseline="30000" dirty="0" smtClean="0"/>
              <a:t>th</a:t>
            </a:r>
            <a:r>
              <a:rPr lang="en-US" dirty="0" smtClean="0"/>
              <a:t>, 2015</a:t>
            </a:r>
            <a:endParaRPr lang="en-US" dirty="0"/>
          </a:p>
        </p:txBody>
      </p:sp>
      <p:pic>
        <p:nvPicPr>
          <p:cNvPr id="4" name="Picture 2" descr="http://gccuc.org/logos/2009/gnob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004" y="1082812"/>
            <a:ext cx="1544865" cy="115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0183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b="1" u="sng" dirty="0" smtClean="0"/>
              <a:t>Horizontal</a:t>
            </a:r>
            <a:r>
              <a:rPr lang="en-US" sz="3200" dirty="0" smtClean="0"/>
              <a:t> versus Vertical Contracting</a:t>
            </a:r>
            <a:endParaRPr lang="en-US" sz="3200" dirty="0"/>
          </a:p>
        </p:txBody>
      </p:sp>
      <p:sp>
        <p:nvSpPr>
          <p:cNvPr id="3" name="Title 2"/>
          <p:cNvSpPr>
            <a:spLocks noGrp="1"/>
          </p:cNvSpPr>
          <p:nvPr>
            <p:ph type="title"/>
          </p:nvPr>
        </p:nvSpPr>
        <p:spPr/>
        <p:txBody>
          <a:bodyPr/>
          <a:lstStyle/>
          <a:p>
            <a:r>
              <a:rPr lang="en-US" dirty="0" smtClean="0"/>
              <a:t>The Contracting Dilemma</a:t>
            </a:r>
            <a:endParaRPr lang="en-US" dirty="0"/>
          </a:p>
        </p:txBody>
      </p:sp>
      <p:sp>
        <p:nvSpPr>
          <p:cNvPr id="4" name="Content Placeholder 1"/>
          <p:cNvSpPr txBox="1">
            <a:spLocks/>
          </p:cNvSpPr>
          <p:nvPr/>
        </p:nvSpPr>
        <p:spPr bwMode="gray">
          <a:xfrm>
            <a:off x="762000" y="5259977"/>
            <a:ext cx="8001000" cy="1184365"/>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Why we choose horizontally?</a:t>
            </a:r>
          </a:p>
          <a:p>
            <a:pPr lvl="2"/>
            <a:r>
              <a:rPr lang="en-US" dirty="0" smtClean="0"/>
              <a:t>We like/need options.</a:t>
            </a:r>
          </a:p>
          <a:p>
            <a:pPr lvl="2"/>
            <a:r>
              <a:rPr lang="en-US" dirty="0" smtClean="0"/>
              <a:t>We want to utilize our existing global supply chain agreements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13432"/>
            <a:ext cx="7196681" cy="3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2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Horizontal versus </a:t>
            </a:r>
            <a:r>
              <a:rPr lang="en-US" sz="3200" b="1" u="sng" dirty="0" smtClean="0"/>
              <a:t>Vertical</a:t>
            </a:r>
            <a:r>
              <a:rPr lang="en-US" sz="3200" dirty="0" smtClean="0"/>
              <a:t> Contracting</a:t>
            </a:r>
            <a:endParaRPr lang="en-US" sz="3200" dirty="0"/>
          </a:p>
        </p:txBody>
      </p:sp>
      <p:sp>
        <p:nvSpPr>
          <p:cNvPr id="3" name="Title 2"/>
          <p:cNvSpPr>
            <a:spLocks noGrp="1"/>
          </p:cNvSpPr>
          <p:nvPr>
            <p:ph type="title"/>
          </p:nvPr>
        </p:nvSpPr>
        <p:spPr/>
        <p:txBody>
          <a:bodyPr/>
          <a:lstStyle/>
          <a:p>
            <a:r>
              <a:rPr lang="en-US" dirty="0" smtClean="0"/>
              <a:t>The Contracting Dilemma</a:t>
            </a:r>
            <a:endParaRPr lang="en-US" dirty="0"/>
          </a:p>
        </p:txBody>
      </p:sp>
      <p:sp>
        <p:nvSpPr>
          <p:cNvPr id="4" name="Content Placeholder 1"/>
          <p:cNvSpPr txBox="1">
            <a:spLocks/>
          </p:cNvSpPr>
          <p:nvPr/>
        </p:nvSpPr>
        <p:spPr bwMode="gray">
          <a:xfrm>
            <a:off x="762000" y="5259977"/>
            <a:ext cx="8001000" cy="1184365"/>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Why we choose vertically?</a:t>
            </a:r>
          </a:p>
          <a:p>
            <a:pPr lvl="2"/>
            <a:r>
              <a:rPr lang="en-US" dirty="0" smtClean="0"/>
              <a:t>Not enough resources to manage the project</a:t>
            </a:r>
          </a:p>
          <a:p>
            <a:pPr lvl="2"/>
            <a:r>
              <a:rPr lang="en-US" dirty="0" smtClean="0"/>
              <a:t>We prefer a single source of contact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666875"/>
            <a:ext cx="75533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EPC Contract Proper</a:t>
            </a:r>
            <a:endParaRPr lang="en-US" sz="3200" dirty="0"/>
          </a:p>
        </p:txBody>
      </p:sp>
      <p:sp>
        <p:nvSpPr>
          <p:cNvPr id="3" name="Title 2"/>
          <p:cNvSpPr>
            <a:spLocks noGrp="1"/>
          </p:cNvSpPr>
          <p:nvPr>
            <p:ph type="title"/>
          </p:nvPr>
        </p:nvSpPr>
        <p:spPr/>
        <p:txBody>
          <a:bodyPr/>
          <a:lstStyle/>
          <a:p>
            <a:r>
              <a:rPr lang="en-US" dirty="0"/>
              <a:t>The EPC contract and its ‘pro et contra’</a:t>
            </a:r>
          </a:p>
        </p:txBody>
      </p:sp>
      <p:sp>
        <p:nvSpPr>
          <p:cNvPr id="4" name="Content Placeholder 1"/>
          <p:cNvSpPr txBox="1">
            <a:spLocks/>
          </p:cNvSpPr>
          <p:nvPr/>
        </p:nvSpPr>
        <p:spPr bwMode="gray">
          <a:xfrm>
            <a:off x="762000" y="1929246"/>
            <a:ext cx="8001000" cy="2064685"/>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So, we know that the EPC system of project delivery is an integration of design, engineering, procurement, and construction in one contract characterized by a single entity providing all the necessary services to design, engineer, and construct the project based upon the requirements established by the owner.</a:t>
            </a:r>
            <a:endParaRPr lang="en-US" sz="2000" dirty="0" smtClean="0"/>
          </a:p>
        </p:txBody>
      </p:sp>
      <p:sp>
        <p:nvSpPr>
          <p:cNvPr id="5" name="Content Placeholder 1"/>
          <p:cNvSpPr txBox="1">
            <a:spLocks/>
          </p:cNvSpPr>
          <p:nvPr/>
        </p:nvSpPr>
        <p:spPr bwMode="gray">
          <a:xfrm>
            <a:off x="762000" y="4371322"/>
            <a:ext cx="8001000" cy="166161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This entity then can be:</a:t>
            </a:r>
          </a:p>
          <a:p>
            <a:pPr lvl="2"/>
            <a:r>
              <a:rPr lang="en-US" dirty="0" smtClean="0"/>
              <a:t>A joint venture, partnership or consortium.</a:t>
            </a:r>
          </a:p>
          <a:p>
            <a:pPr lvl="2"/>
            <a:r>
              <a:rPr lang="en-US" dirty="0" smtClean="0"/>
              <a:t>A construction firm subcontracting design, engineering, and procurement.</a:t>
            </a:r>
          </a:p>
          <a:p>
            <a:pPr lvl="2"/>
            <a:r>
              <a:rPr lang="en-US" dirty="0" smtClean="0"/>
              <a:t>A engineering firm subcontracting construction services.</a:t>
            </a:r>
          </a:p>
          <a:p>
            <a:pPr lvl="2"/>
            <a:r>
              <a:rPr lang="en-US" dirty="0" smtClean="0"/>
              <a:t>Or, one company performing design, engineering, and construction services.</a:t>
            </a:r>
          </a:p>
        </p:txBody>
      </p:sp>
    </p:spTree>
    <p:extLst>
      <p:ext uri="{BB962C8B-B14F-4D97-AF65-F5344CB8AC3E}">
        <p14:creationId xmlns:p14="http://schemas.microsoft.com/office/powerpoint/2010/main" val="22162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EPC Contract Pros &amp; Cons</a:t>
            </a:r>
            <a:endParaRPr lang="en-US" sz="3200" dirty="0"/>
          </a:p>
        </p:txBody>
      </p:sp>
      <p:sp>
        <p:nvSpPr>
          <p:cNvPr id="3" name="Title 2"/>
          <p:cNvSpPr>
            <a:spLocks noGrp="1"/>
          </p:cNvSpPr>
          <p:nvPr>
            <p:ph type="title"/>
          </p:nvPr>
        </p:nvSpPr>
        <p:spPr/>
        <p:txBody>
          <a:bodyPr/>
          <a:lstStyle/>
          <a:p>
            <a:r>
              <a:rPr lang="en-US" dirty="0"/>
              <a:t>The EPC contract and its ‘pro et contra’</a:t>
            </a:r>
          </a:p>
        </p:txBody>
      </p:sp>
      <p:sp>
        <p:nvSpPr>
          <p:cNvPr id="4" name="Content Placeholder 1"/>
          <p:cNvSpPr txBox="1">
            <a:spLocks/>
          </p:cNvSpPr>
          <p:nvPr/>
        </p:nvSpPr>
        <p:spPr bwMode="gray">
          <a:xfrm>
            <a:off x="299545" y="1929246"/>
            <a:ext cx="4000500" cy="447155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Pros:</a:t>
            </a:r>
          </a:p>
          <a:p>
            <a:pPr lvl="2"/>
            <a:r>
              <a:rPr lang="en-US" sz="2400" dirty="0" smtClean="0"/>
              <a:t>Price Certainty</a:t>
            </a:r>
          </a:p>
          <a:p>
            <a:pPr lvl="2"/>
            <a:r>
              <a:rPr lang="en-US" sz="2400" dirty="0" smtClean="0"/>
              <a:t>Fastest track to completion</a:t>
            </a:r>
          </a:p>
          <a:p>
            <a:pPr lvl="2"/>
            <a:r>
              <a:rPr lang="en-US" sz="2400" dirty="0" smtClean="0"/>
              <a:t>Single point of contact</a:t>
            </a:r>
          </a:p>
          <a:p>
            <a:pPr lvl="2"/>
            <a:r>
              <a:rPr lang="en-US" sz="2400" dirty="0" smtClean="0"/>
              <a:t>Transfers majority of risks</a:t>
            </a:r>
          </a:p>
        </p:txBody>
      </p:sp>
      <p:sp>
        <p:nvSpPr>
          <p:cNvPr id="5" name="Content Placeholder 1"/>
          <p:cNvSpPr txBox="1">
            <a:spLocks/>
          </p:cNvSpPr>
          <p:nvPr/>
        </p:nvSpPr>
        <p:spPr bwMode="gray">
          <a:xfrm>
            <a:off x="4141075" y="1892460"/>
            <a:ext cx="4233041" cy="454512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Cons:</a:t>
            </a:r>
          </a:p>
          <a:p>
            <a:pPr lvl="2"/>
            <a:r>
              <a:rPr lang="en-US" sz="2400" dirty="0" smtClean="0"/>
              <a:t>Contracted with only one entity</a:t>
            </a:r>
          </a:p>
          <a:p>
            <a:pPr lvl="2"/>
            <a:r>
              <a:rPr lang="en-US" sz="2400" dirty="0" smtClean="0"/>
              <a:t>Loss of Control due to Risk Transfer</a:t>
            </a:r>
          </a:p>
          <a:p>
            <a:pPr lvl="2"/>
            <a:r>
              <a:rPr lang="en-US" sz="2400" dirty="0" smtClean="0"/>
              <a:t>Potentially a higher Contract Price</a:t>
            </a:r>
          </a:p>
          <a:p>
            <a:pPr lvl="2"/>
            <a:r>
              <a:rPr lang="en-US" sz="2400" dirty="0" smtClean="0"/>
              <a:t>Scope must be settled early.</a:t>
            </a:r>
          </a:p>
        </p:txBody>
      </p:sp>
    </p:spTree>
    <p:extLst>
      <p:ext uri="{BB962C8B-B14F-4D97-AF65-F5344CB8AC3E}">
        <p14:creationId xmlns:p14="http://schemas.microsoft.com/office/powerpoint/2010/main" val="32683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Overcoming Accelerating Change</a:t>
            </a:r>
            <a:endParaRPr lang="en-US" sz="3200"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Content Placeholder 1"/>
          <p:cNvSpPr txBox="1">
            <a:spLocks/>
          </p:cNvSpPr>
          <p:nvPr/>
        </p:nvSpPr>
        <p:spPr bwMode="gray">
          <a:xfrm>
            <a:off x="762000" y="1929248"/>
            <a:ext cx="8001000" cy="55119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Leverage the Change, don’t fight it!</a:t>
            </a:r>
          </a:p>
        </p:txBody>
      </p:sp>
      <p:sp>
        <p:nvSpPr>
          <p:cNvPr id="5" name="Content Placeholder 1"/>
          <p:cNvSpPr txBox="1">
            <a:spLocks/>
          </p:cNvSpPr>
          <p:nvPr/>
        </p:nvSpPr>
        <p:spPr bwMode="gray">
          <a:xfrm>
            <a:off x="762000" y="2490952"/>
            <a:ext cx="8001000" cy="830808"/>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Learn to Unlearn</a:t>
            </a:r>
          </a:p>
          <a:p>
            <a:pPr lvl="2"/>
            <a:r>
              <a:rPr lang="en-US" sz="2000" dirty="0"/>
              <a:t>The explicit and tacit dimensions of </a:t>
            </a:r>
            <a:r>
              <a:rPr lang="en-US" sz="2000" dirty="0" smtClean="0"/>
              <a:t>knowledge</a:t>
            </a:r>
            <a:r>
              <a:rPr lang="en-US" dirty="0" smtClean="0"/>
              <a:t>.</a:t>
            </a:r>
          </a:p>
        </p:txBody>
      </p:sp>
      <p:sp>
        <p:nvSpPr>
          <p:cNvPr id="6" name="Content Placeholder 1"/>
          <p:cNvSpPr txBox="1">
            <a:spLocks/>
          </p:cNvSpPr>
          <p:nvPr/>
        </p:nvSpPr>
        <p:spPr bwMode="gray">
          <a:xfrm>
            <a:off x="762000" y="3316995"/>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Learn faster than your competitor</a:t>
            </a:r>
          </a:p>
        </p:txBody>
      </p:sp>
      <p:sp>
        <p:nvSpPr>
          <p:cNvPr id="8" name="Content Placeholder 1"/>
          <p:cNvSpPr txBox="1">
            <a:spLocks/>
          </p:cNvSpPr>
          <p:nvPr/>
        </p:nvSpPr>
        <p:spPr bwMode="gray">
          <a:xfrm>
            <a:off x="762000" y="3859258"/>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Share your learnings rapidly within your organization</a:t>
            </a:r>
          </a:p>
        </p:txBody>
      </p:sp>
      <p:sp>
        <p:nvSpPr>
          <p:cNvPr id="10" name="Content Placeholder 1"/>
          <p:cNvSpPr txBox="1">
            <a:spLocks/>
          </p:cNvSpPr>
          <p:nvPr/>
        </p:nvSpPr>
        <p:spPr bwMode="gray">
          <a:xfrm>
            <a:off x="762000" y="4401521"/>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Allow for agile experimentation &amp; reflection</a:t>
            </a:r>
            <a:endParaRPr lang="en-US" sz="2000" dirty="0"/>
          </a:p>
        </p:txBody>
      </p:sp>
    </p:spTree>
    <p:extLst>
      <p:ext uri="{BB962C8B-B14F-4D97-AF65-F5344CB8AC3E}">
        <p14:creationId xmlns:p14="http://schemas.microsoft.com/office/powerpoint/2010/main" val="34246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Overcoming the Litigious Workplace</a:t>
            </a:r>
            <a:endParaRPr lang="en-US" sz="3200"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Content Placeholder 1"/>
          <p:cNvSpPr txBox="1">
            <a:spLocks/>
          </p:cNvSpPr>
          <p:nvPr/>
        </p:nvSpPr>
        <p:spPr bwMode="gray">
          <a:xfrm>
            <a:off x="762000" y="1929248"/>
            <a:ext cx="8001000" cy="55119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Share the yoke (risks, information, communication)</a:t>
            </a:r>
          </a:p>
        </p:txBody>
      </p:sp>
      <p:sp>
        <p:nvSpPr>
          <p:cNvPr id="5" name="Content Placeholder 1"/>
          <p:cNvSpPr txBox="1">
            <a:spLocks/>
          </p:cNvSpPr>
          <p:nvPr/>
        </p:nvSpPr>
        <p:spPr bwMode="gray">
          <a:xfrm>
            <a:off x="762000" y="2490952"/>
            <a:ext cx="8001000" cy="55967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Hire a </a:t>
            </a:r>
            <a:r>
              <a:rPr lang="en-US" sz="2200" dirty="0" smtClean="0"/>
              <a:t>third party </a:t>
            </a:r>
            <a:r>
              <a:rPr lang="en-US" sz="2200" dirty="0" smtClean="0"/>
              <a:t>facilitator early on</a:t>
            </a:r>
          </a:p>
        </p:txBody>
      </p:sp>
      <p:sp>
        <p:nvSpPr>
          <p:cNvPr id="6" name="Content Placeholder 1"/>
          <p:cNvSpPr txBox="1">
            <a:spLocks/>
          </p:cNvSpPr>
          <p:nvPr/>
        </p:nvSpPr>
        <p:spPr bwMode="gray">
          <a:xfrm>
            <a:off x="762000" y="3050628"/>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Promote team play and </a:t>
            </a:r>
            <a:r>
              <a:rPr lang="en-US" sz="2200" dirty="0" smtClean="0"/>
              <a:t>demote individual </a:t>
            </a:r>
            <a:r>
              <a:rPr lang="en-US" sz="2200" dirty="0"/>
              <a:t>say</a:t>
            </a:r>
            <a:endParaRPr lang="en-US" sz="2200" dirty="0"/>
          </a:p>
        </p:txBody>
      </p:sp>
      <p:sp>
        <p:nvSpPr>
          <p:cNvPr id="8" name="Content Placeholder 1"/>
          <p:cNvSpPr txBox="1">
            <a:spLocks/>
          </p:cNvSpPr>
          <p:nvPr/>
        </p:nvSpPr>
        <p:spPr bwMode="gray">
          <a:xfrm>
            <a:off x="762000" y="3626383"/>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Emphasize communication and not the mortar variety</a:t>
            </a:r>
            <a:endParaRPr lang="en-US" sz="2200" dirty="0"/>
          </a:p>
        </p:txBody>
      </p:sp>
      <p:sp>
        <p:nvSpPr>
          <p:cNvPr id="10" name="Content Placeholder 1"/>
          <p:cNvSpPr txBox="1">
            <a:spLocks/>
          </p:cNvSpPr>
          <p:nvPr/>
        </p:nvSpPr>
        <p:spPr bwMode="gray">
          <a:xfrm>
            <a:off x="762000" y="4243866"/>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Make the project a “no assumptions” zone</a:t>
            </a:r>
            <a:endParaRPr lang="en-US" sz="2000" dirty="0"/>
          </a:p>
        </p:txBody>
      </p:sp>
    </p:spTree>
    <p:extLst>
      <p:ext uri="{BB962C8B-B14F-4D97-AF65-F5344CB8AC3E}">
        <p14:creationId xmlns:p14="http://schemas.microsoft.com/office/powerpoint/2010/main" val="21477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Overcoming the </a:t>
            </a:r>
            <a:r>
              <a:rPr lang="en-US" sz="3200" dirty="0" smtClean="0"/>
              <a:t>Powerless Knowledge</a:t>
            </a:r>
            <a:endParaRPr lang="en-US" sz="3200"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Content Placeholder 1"/>
          <p:cNvSpPr txBox="1">
            <a:spLocks/>
          </p:cNvSpPr>
          <p:nvPr/>
        </p:nvSpPr>
        <p:spPr bwMode="gray">
          <a:xfrm>
            <a:off x="762000" y="1929248"/>
            <a:ext cx="8001000" cy="55119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Focus on </a:t>
            </a:r>
            <a:r>
              <a:rPr lang="en-US" sz="2200" dirty="0" smtClean="0"/>
              <a:t>knowledge sharing</a:t>
            </a:r>
            <a:endParaRPr lang="en-US" sz="2200" dirty="0"/>
          </a:p>
        </p:txBody>
      </p:sp>
      <p:sp>
        <p:nvSpPr>
          <p:cNvPr id="5" name="Content Placeholder 1"/>
          <p:cNvSpPr txBox="1">
            <a:spLocks/>
          </p:cNvSpPr>
          <p:nvPr/>
        </p:nvSpPr>
        <p:spPr bwMode="gray">
          <a:xfrm>
            <a:off x="762000" y="2490952"/>
            <a:ext cx="8001000" cy="55967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Focus on </a:t>
            </a:r>
            <a:r>
              <a:rPr lang="en-US" sz="2200" dirty="0" smtClean="0"/>
              <a:t>knowledge managing</a:t>
            </a:r>
            <a:endParaRPr lang="en-US" sz="2200" dirty="0"/>
          </a:p>
        </p:txBody>
      </p:sp>
      <p:sp>
        <p:nvSpPr>
          <p:cNvPr id="6" name="Content Placeholder 1"/>
          <p:cNvSpPr txBox="1">
            <a:spLocks/>
          </p:cNvSpPr>
          <p:nvPr/>
        </p:nvSpPr>
        <p:spPr bwMode="gray">
          <a:xfrm>
            <a:off x="762000" y="3050628"/>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Promote team problem solving</a:t>
            </a:r>
            <a:endParaRPr lang="en-US" sz="2200" dirty="0"/>
          </a:p>
        </p:txBody>
      </p:sp>
      <p:sp>
        <p:nvSpPr>
          <p:cNvPr id="8" name="Content Placeholder 1"/>
          <p:cNvSpPr txBox="1">
            <a:spLocks/>
          </p:cNvSpPr>
          <p:nvPr/>
        </p:nvSpPr>
        <p:spPr bwMode="gray">
          <a:xfrm>
            <a:off x="762000" y="3626383"/>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Don’t‘ fight the knowledge, leverage it!</a:t>
            </a:r>
            <a:endParaRPr lang="en-US" sz="2200" dirty="0"/>
          </a:p>
        </p:txBody>
      </p:sp>
      <p:sp>
        <p:nvSpPr>
          <p:cNvPr id="10" name="Content Placeholder 1"/>
          <p:cNvSpPr txBox="1">
            <a:spLocks/>
          </p:cNvSpPr>
          <p:nvPr/>
        </p:nvSpPr>
        <p:spPr bwMode="gray">
          <a:xfrm>
            <a:off x="762000" y="4243866"/>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Emphasize harnessing the knowledge to profit all</a:t>
            </a:r>
            <a:endParaRPr lang="en-US" sz="2000" dirty="0"/>
          </a:p>
        </p:txBody>
      </p:sp>
    </p:spTree>
    <p:extLst>
      <p:ext uri="{BB962C8B-B14F-4D97-AF65-F5344CB8AC3E}">
        <p14:creationId xmlns:p14="http://schemas.microsoft.com/office/powerpoint/2010/main" val="307907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Overcoming the </a:t>
            </a:r>
            <a:r>
              <a:rPr lang="en-US" sz="3200" dirty="0" smtClean="0"/>
              <a:t>Contracting Dilemma</a:t>
            </a:r>
            <a:endParaRPr lang="en-US" sz="3200"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Content Placeholder 1"/>
          <p:cNvSpPr txBox="1">
            <a:spLocks/>
          </p:cNvSpPr>
          <p:nvPr/>
        </p:nvSpPr>
        <p:spPr bwMode="gray">
          <a:xfrm>
            <a:off x="762000" y="1929248"/>
            <a:ext cx="8001000" cy="55119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Do we have the bandwidth to be horizontal?</a:t>
            </a:r>
            <a:endParaRPr lang="en-US" sz="2200" dirty="0"/>
          </a:p>
        </p:txBody>
      </p:sp>
      <p:sp>
        <p:nvSpPr>
          <p:cNvPr id="5" name="Content Placeholder 1"/>
          <p:cNvSpPr txBox="1">
            <a:spLocks/>
          </p:cNvSpPr>
          <p:nvPr/>
        </p:nvSpPr>
        <p:spPr bwMode="gray">
          <a:xfrm>
            <a:off x="762000" y="2490952"/>
            <a:ext cx="8001000" cy="55967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Are there current viable contracting entities for this project?</a:t>
            </a:r>
            <a:endParaRPr lang="en-US" sz="2200" dirty="0"/>
          </a:p>
        </p:txBody>
      </p:sp>
      <p:sp>
        <p:nvSpPr>
          <p:cNvPr id="6" name="Content Placeholder 1"/>
          <p:cNvSpPr txBox="1">
            <a:spLocks/>
          </p:cNvSpPr>
          <p:nvPr/>
        </p:nvSpPr>
        <p:spPr bwMode="gray">
          <a:xfrm>
            <a:off x="762000" y="3050628"/>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Are our supply chain agreements competitive with the contracting entities?</a:t>
            </a:r>
            <a:endParaRPr lang="en-US" sz="2200" dirty="0"/>
          </a:p>
        </p:txBody>
      </p:sp>
      <p:sp>
        <p:nvSpPr>
          <p:cNvPr id="8" name="Content Placeholder 1"/>
          <p:cNvSpPr txBox="1">
            <a:spLocks/>
          </p:cNvSpPr>
          <p:nvPr/>
        </p:nvSpPr>
        <p:spPr bwMode="gray">
          <a:xfrm>
            <a:off x="762000" y="3771857"/>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Can we let the past go?</a:t>
            </a:r>
            <a:endParaRPr lang="en-US" sz="2200" dirty="0"/>
          </a:p>
        </p:txBody>
      </p:sp>
      <p:sp>
        <p:nvSpPr>
          <p:cNvPr id="10" name="Content Placeholder 1"/>
          <p:cNvSpPr txBox="1">
            <a:spLocks/>
          </p:cNvSpPr>
          <p:nvPr/>
        </p:nvSpPr>
        <p:spPr bwMode="gray">
          <a:xfrm>
            <a:off x="762000" y="4347776"/>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Do we have the latitude to choose based on the project elements?</a:t>
            </a:r>
            <a:endParaRPr lang="en-US" sz="2000" dirty="0"/>
          </a:p>
        </p:txBody>
      </p:sp>
    </p:spTree>
    <p:extLst>
      <p:ext uri="{BB962C8B-B14F-4D97-AF65-F5344CB8AC3E}">
        <p14:creationId xmlns:p14="http://schemas.microsoft.com/office/powerpoint/2010/main" val="10688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Keys to Success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792" y="2102000"/>
            <a:ext cx="63912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a:spLocks noGrp="1"/>
          </p:cNvSpPr>
          <p:nvPr>
            <p:ph idx="1"/>
          </p:nvPr>
        </p:nvSpPr>
        <p:spPr>
          <a:xfrm>
            <a:off x="609600" y="1133476"/>
            <a:ext cx="8001000" cy="643370"/>
          </a:xfrm>
        </p:spPr>
        <p:txBody>
          <a:bodyPr/>
          <a:lstStyle/>
          <a:p>
            <a:r>
              <a:rPr lang="en-US" sz="3200" dirty="0" smtClean="0"/>
              <a:t>Consider choosing a partner</a:t>
            </a:r>
            <a:endParaRPr lang="en-US" sz="3200" dirty="0"/>
          </a:p>
        </p:txBody>
      </p:sp>
    </p:spTree>
    <p:extLst>
      <p:ext uri="{BB962C8B-B14F-4D97-AF65-F5344CB8AC3E}">
        <p14:creationId xmlns:p14="http://schemas.microsoft.com/office/powerpoint/2010/main" val="39103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To EPC or not to EPC</a:t>
            </a:r>
            <a:endParaRPr lang="en-US" sz="3200"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Content Placeholder 1"/>
          <p:cNvSpPr txBox="1">
            <a:spLocks/>
          </p:cNvSpPr>
          <p:nvPr/>
        </p:nvSpPr>
        <p:spPr bwMode="gray">
          <a:xfrm>
            <a:off x="762000" y="1929248"/>
            <a:ext cx="8001000" cy="55119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Can we agree on technology and scope? Then decide early.</a:t>
            </a:r>
            <a:endParaRPr lang="en-US" sz="2200" dirty="0"/>
          </a:p>
        </p:txBody>
      </p:sp>
      <p:sp>
        <p:nvSpPr>
          <p:cNvPr id="5" name="Content Placeholder 1"/>
          <p:cNvSpPr txBox="1">
            <a:spLocks/>
          </p:cNvSpPr>
          <p:nvPr/>
        </p:nvSpPr>
        <p:spPr bwMode="gray">
          <a:xfrm>
            <a:off x="762000" y="2490952"/>
            <a:ext cx="8001000" cy="559676"/>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Is there contracting entities out there we believe that we can hand the keys of the car to?</a:t>
            </a:r>
            <a:endParaRPr lang="en-US" sz="2200" dirty="0"/>
          </a:p>
        </p:txBody>
      </p:sp>
      <p:sp>
        <p:nvSpPr>
          <p:cNvPr id="6" name="Content Placeholder 1"/>
          <p:cNvSpPr txBox="1">
            <a:spLocks/>
          </p:cNvSpPr>
          <p:nvPr/>
        </p:nvSpPr>
        <p:spPr bwMode="gray">
          <a:xfrm>
            <a:off x="762000" y="3206493"/>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Can you watch the project unfold without the control?</a:t>
            </a:r>
            <a:endParaRPr lang="en-US" sz="2200" dirty="0"/>
          </a:p>
        </p:txBody>
      </p:sp>
      <p:sp>
        <p:nvSpPr>
          <p:cNvPr id="8" name="Content Placeholder 1"/>
          <p:cNvSpPr txBox="1">
            <a:spLocks/>
          </p:cNvSpPr>
          <p:nvPr/>
        </p:nvSpPr>
        <p:spPr bwMode="gray">
          <a:xfrm>
            <a:off x="762000" y="3782248"/>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Is this really, really a schedule driven project?</a:t>
            </a:r>
            <a:endParaRPr lang="en-US" sz="2200" dirty="0"/>
          </a:p>
        </p:txBody>
      </p:sp>
      <p:sp>
        <p:nvSpPr>
          <p:cNvPr id="10" name="Content Placeholder 1"/>
          <p:cNvSpPr txBox="1">
            <a:spLocks/>
          </p:cNvSpPr>
          <p:nvPr/>
        </p:nvSpPr>
        <p:spPr bwMode="gray">
          <a:xfrm>
            <a:off x="762000" y="4399731"/>
            <a:ext cx="8001000" cy="542263"/>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Can we value the best risk managing contracting entity as much as cost, schedule, safety, and quality?</a:t>
            </a:r>
            <a:endParaRPr lang="en-US" sz="2000" dirty="0"/>
          </a:p>
        </p:txBody>
      </p:sp>
    </p:spTree>
    <p:extLst>
      <p:ext uri="{BB962C8B-B14F-4D97-AF65-F5344CB8AC3E}">
        <p14:creationId xmlns:p14="http://schemas.microsoft.com/office/powerpoint/2010/main" val="40938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1891" y="970840"/>
            <a:ext cx="7650480" cy="3108543"/>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dirty="0" smtClean="0">
                <a:solidFill>
                  <a:srgbClr val="4F81BD">
                    <a:lumMod val="50000"/>
                  </a:srgbClr>
                </a:solidFill>
                <a:latin typeface="Calibri" pitchFamily="34" charset="0"/>
              </a:rPr>
              <a:t>Safety </a:t>
            </a:r>
            <a:r>
              <a:rPr lang="en-US" sz="2800" dirty="0" smtClean="0">
                <a:solidFill>
                  <a:srgbClr val="4F81BD">
                    <a:lumMod val="50000"/>
                  </a:srgbClr>
                </a:solidFill>
                <a:latin typeface="Calibri" pitchFamily="34" charset="0"/>
              </a:rPr>
              <a:t>Moment</a:t>
            </a:r>
          </a:p>
          <a:p>
            <a:pPr marL="342900" indent="-342900">
              <a:spcBef>
                <a:spcPct val="20000"/>
              </a:spcBef>
              <a:buFont typeface="Wingdings" pitchFamily="2" charset="2"/>
              <a:buChar char="§"/>
            </a:pPr>
            <a:r>
              <a:rPr lang="en-US" sz="2800" dirty="0" smtClean="0">
                <a:solidFill>
                  <a:srgbClr val="4F81BD">
                    <a:lumMod val="50000"/>
                  </a:srgbClr>
                </a:solidFill>
                <a:latin typeface="Calibri" pitchFamily="34" charset="0"/>
              </a:rPr>
              <a:t>Factors Affecting our Project Environment</a:t>
            </a:r>
            <a:endParaRPr lang="en-US" sz="2800" dirty="0">
              <a:solidFill>
                <a:srgbClr val="4F81BD">
                  <a:lumMod val="50000"/>
                </a:srgbClr>
              </a:solidFill>
              <a:latin typeface="Calibri" pitchFamily="34" charset="0"/>
            </a:endParaRPr>
          </a:p>
          <a:p>
            <a:pPr marL="342900" lvl="0" indent="-342900">
              <a:spcBef>
                <a:spcPct val="20000"/>
              </a:spcBef>
              <a:buFont typeface="Wingdings" pitchFamily="2" charset="2"/>
              <a:buChar char="§"/>
            </a:pPr>
            <a:r>
              <a:rPr lang="en-US" sz="2800" dirty="0" smtClean="0">
                <a:solidFill>
                  <a:srgbClr val="4F81BD">
                    <a:lumMod val="50000"/>
                  </a:srgbClr>
                </a:solidFill>
                <a:latin typeface="Calibri" pitchFamily="34" charset="0"/>
              </a:rPr>
              <a:t>The Contracting Dilemma</a:t>
            </a:r>
            <a:endParaRPr lang="en-US" sz="2800" dirty="0">
              <a:solidFill>
                <a:srgbClr val="4F81BD">
                  <a:lumMod val="50000"/>
                </a:srgbClr>
              </a:solidFill>
              <a:latin typeface="Calibri" pitchFamily="34" charset="0"/>
            </a:endParaRPr>
          </a:p>
          <a:p>
            <a:pPr marL="342900" lvl="0" indent="-342900">
              <a:spcBef>
                <a:spcPct val="20000"/>
              </a:spcBef>
              <a:buFont typeface="Wingdings" pitchFamily="2" charset="2"/>
              <a:buChar char="§"/>
            </a:pPr>
            <a:r>
              <a:rPr lang="en-US" sz="2800" dirty="0" smtClean="0">
                <a:solidFill>
                  <a:srgbClr val="4F81BD">
                    <a:lumMod val="50000"/>
                  </a:srgbClr>
                </a:solidFill>
                <a:latin typeface="Calibri" pitchFamily="34" charset="0"/>
              </a:rPr>
              <a:t>The EPC contract and its ‘pro </a:t>
            </a:r>
            <a:r>
              <a:rPr lang="en-US" sz="2800" dirty="0">
                <a:solidFill>
                  <a:srgbClr val="4F81BD">
                    <a:lumMod val="50000"/>
                  </a:srgbClr>
                </a:solidFill>
                <a:latin typeface="Calibri" pitchFamily="34" charset="0"/>
              </a:rPr>
              <a:t>et </a:t>
            </a:r>
            <a:r>
              <a:rPr lang="en-US" sz="2800" dirty="0" smtClean="0">
                <a:solidFill>
                  <a:srgbClr val="4F81BD">
                    <a:lumMod val="50000"/>
                  </a:srgbClr>
                </a:solidFill>
                <a:latin typeface="Calibri" pitchFamily="34" charset="0"/>
              </a:rPr>
              <a:t>contra’</a:t>
            </a:r>
          </a:p>
          <a:p>
            <a:pPr marL="342900" lvl="0" indent="-342900">
              <a:spcBef>
                <a:spcPct val="20000"/>
              </a:spcBef>
              <a:buFont typeface="Wingdings" pitchFamily="2" charset="2"/>
              <a:buChar char="§"/>
            </a:pPr>
            <a:r>
              <a:rPr lang="en-US" sz="2800" dirty="0" smtClean="0">
                <a:solidFill>
                  <a:srgbClr val="4F81BD">
                    <a:lumMod val="50000"/>
                  </a:srgbClr>
                </a:solidFill>
                <a:latin typeface="Calibri" pitchFamily="34" charset="0"/>
              </a:rPr>
              <a:t>Keys to Success</a:t>
            </a:r>
          </a:p>
          <a:p>
            <a:pPr marL="342900" lvl="0" indent="-342900">
              <a:spcBef>
                <a:spcPct val="20000"/>
              </a:spcBef>
              <a:buFont typeface="Wingdings" pitchFamily="2" charset="2"/>
              <a:buChar char="§"/>
            </a:pPr>
            <a:r>
              <a:rPr lang="en-US" sz="2800" dirty="0" smtClean="0">
                <a:solidFill>
                  <a:srgbClr val="4F81BD">
                    <a:lumMod val="50000"/>
                  </a:srgbClr>
                </a:solidFill>
                <a:latin typeface="Calibri" pitchFamily="34" charset="0"/>
              </a:rPr>
              <a:t>Questions</a:t>
            </a:r>
            <a:endParaRPr lang="en-US" sz="2800" dirty="0">
              <a:solidFill>
                <a:srgbClr val="4F81BD">
                  <a:lumMod val="50000"/>
                </a:srgbClr>
              </a:solidFill>
              <a:latin typeface="Calibri" pitchFamily="34" charset="0"/>
            </a:endParaRPr>
          </a:p>
        </p:txBody>
      </p:sp>
      <p:sp>
        <p:nvSpPr>
          <p:cNvPr id="6" name="TextBox 5"/>
          <p:cNvSpPr txBox="1"/>
          <p:nvPr/>
        </p:nvSpPr>
        <p:spPr>
          <a:xfrm>
            <a:off x="957533" y="77638"/>
            <a:ext cx="8186468" cy="461665"/>
          </a:xfrm>
          <a:prstGeom prst="rect">
            <a:avLst/>
          </a:prstGeom>
          <a:noFill/>
        </p:spPr>
        <p:txBody>
          <a:bodyPr wrap="square" rtlCol="0">
            <a:spAutoFit/>
          </a:bodyPr>
          <a:lstStyle/>
          <a:p>
            <a:pPr algn="r"/>
            <a:r>
              <a:rPr lang="en-US" sz="2400" dirty="0" smtClean="0">
                <a:solidFill>
                  <a:schemeClr val="bg1"/>
                </a:solidFill>
                <a:latin typeface="+mj-lt"/>
              </a:rPr>
              <a:t>Overview</a:t>
            </a:r>
            <a:endParaRPr lang="en-US" sz="2400" dirty="0">
              <a:solidFill>
                <a:schemeClr val="bg1"/>
              </a:solidFill>
              <a:latin typeface="+mj-lt"/>
            </a:endParaRPr>
          </a:p>
        </p:txBody>
      </p:sp>
    </p:spTree>
    <p:extLst>
      <p:ext uri="{BB962C8B-B14F-4D97-AF65-F5344CB8AC3E}">
        <p14:creationId xmlns:p14="http://schemas.microsoft.com/office/powerpoint/2010/main" val="187490296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018" y="2591821"/>
            <a:ext cx="7650480" cy="923330"/>
          </a:xfrm>
          <a:prstGeom prst="rect">
            <a:avLst/>
          </a:prstGeom>
          <a:noFill/>
        </p:spPr>
        <p:txBody>
          <a:bodyPr wrap="square" rtlCol="0">
            <a:spAutoFit/>
          </a:bodyPr>
          <a:lstStyle/>
          <a:p>
            <a:pPr lvl="0" algn="ctr">
              <a:spcBef>
                <a:spcPct val="20000"/>
              </a:spcBef>
            </a:pPr>
            <a:r>
              <a:rPr lang="en-US" sz="5400" dirty="0" smtClean="0">
                <a:solidFill>
                  <a:srgbClr val="4F81BD">
                    <a:lumMod val="50000"/>
                  </a:srgbClr>
                </a:solidFill>
                <a:latin typeface="Calibri" pitchFamily="34" charset="0"/>
              </a:rPr>
              <a:t>Comments, Questions</a:t>
            </a:r>
            <a:endParaRPr lang="en-US" sz="5400" dirty="0">
              <a:solidFill>
                <a:srgbClr val="4F81BD">
                  <a:lumMod val="50000"/>
                </a:srgbClr>
              </a:solidFill>
              <a:latin typeface="Calibri" pitchFamily="34" charset="0"/>
            </a:endParaRPr>
          </a:p>
        </p:txBody>
      </p:sp>
      <p:sp>
        <p:nvSpPr>
          <p:cNvPr id="6" name="TextBox 5"/>
          <p:cNvSpPr txBox="1"/>
          <p:nvPr/>
        </p:nvSpPr>
        <p:spPr>
          <a:xfrm>
            <a:off x="957533" y="77638"/>
            <a:ext cx="8186468" cy="461665"/>
          </a:xfrm>
          <a:prstGeom prst="rect">
            <a:avLst/>
          </a:prstGeom>
          <a:noFill/>
        </p:spPr>
        <p:txBody>
          <a:bodyPr wrap="square" rtlCol="0">
            <a:spAutoFit/>
          </a:bodyPr>
          <a:lstStyle/>
          <a:p>
            <a:pPr algn="r"/>
            <a:r>
              <a:rPr lang="en-US" sz="2400" dirty="0" smtClean="0">
                <a:solidFill>
                  <a:schemeClr val="bg1"/>
                </a:solidFill>
                <a:latin typeface="+mj-lt"/>
              </a:rPr>
              <a:t>Conclusion</a:t>
            </a:r>
            <a:endParaRPr lang="en-US" sz="2400" dirty="0">
              <a:solidFill>
                <a:schemeClr val="bg1"/>
              </a:solidFill>
              <a:latin typeface="+mj-lt"/>
            </a:endParaRPr>
          </a:p>
        </p:txBody>
      </p:sp>
    </p:spTree>
    <p:extLst>
      <p:ext uri="{BB962C8B-B14F-4D97-AF65-F5344CB8AC3E}">
        <p14:creationId xmlns:p14="http://schemas.microsoft.com/office/powerpoint/2010/main" val="101990481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94560"/>
            <a:ext cx="8001000" cy="1045029"/>
          </a:xfrm>
        </p:spPr>
        <p:txBody>
          <a:bodyPr/>
          <a:lstStyle/>
          <a:p>
            <a:pPr>
              <a:buFont typeface="Arial" charset="0"/>
              <a:buNone/>
              <a:defRPr/>
            </a:pPr>
            <a:r>
              <a:rPr lang="en-US" b="1" dirty="0" smtClean="0"/>
              <a:t>   Situational Awareness is simply “knowing what is going on around you.” It is being aware of your surroundings outside of your current focus i.e. peripheral vision.</a:t>
            </a:r>
          </a:p>
          <a:p>
            <a:pPr>
              <a:buFont typeface="Arial" charset="0"/>
              <a:buNone/>
              <a:defRPr/>
            </a:pPr>
            <a:endParaRPr lang="en-US" b="1" dirty="0" smtClean="0"/>
          </a:p>
        </p:txBody>
      </p:sp>
      <p:sp>
        <p:nvSpPr>
          <p:cNvPr id="2" name="Title 1"/>
          <p:cNvSpPr>
            <a:spLocks noGrp="1"/>
          </p:cNvSpPr>
          <p:nvPr>
            <p:ph type="title"/>
          </p:nvPr>
        </p:nvSpPr>
        <p:spPr/>
        <p:txBody>
          <a:bodyPr/>
          <a:lstStyle/>
          <a:p>
            <a:pPr>
              <a:defRPr/>
            </a:pPr>
            <a:r>
              <a:rPr lang="en-US" dirty="0" smtClean="0">
                <a:effectLst/>
              </a:rPr>
              <a:t>Safety Moment</a:t>
            </a:r>
            <a:endParaRPr lang="en-US" dirty="0">
              <a:effectLst/>
            </a:endParaRPr>
          </a:p>
        </p:txBody>
      </p:sp>
      <p:sp>
        <p:nvSpPr>
          <p:cNvPr id="8" name="Content Placeholder 2"/>
          <p:cNvSpPr txBox="1">
            <a:spLocks/>
          </p:cNvSpPr>
          <p:nvPr/>
        </p:nvSpPr>
        <p:spPr>
          <a:xfrm>
            <a:off x="457200" y="747824"/>
            <a:ext cx="8305800" cy="838200"/>
          </a:xfrm>
          <a:prstGeom prst="rect">
            <a:avLst/>
          </a:prstGeom>
        </p:spPr>
        <p:txBody>
          <a:bodyPr/>
          <a:lstStyle/>
          <a:p>
            <a:pPr marL="342900" indent="-342900" eaLnBrk="0" hangingPunct="0">
              <a:spcBef>
                <a:spcPct val="20000"/>
              </a:spcBef>
              <a:defRPr/>
            </a:pPr>
            <a:endParaRPr lang="en-US" sz="2400" b="1" dirty="0">
              <a:solidFill>
                <a:srgbClr val="1F497D"/>
              </a:solidFill>
              <a:latin typeface="Calibri" pitchFamily="34" charset="0"/>
            </a:endParaRPr>
          </a:p>
        </p:txBody>
      </p:sp>
      <p:pic>
        <p:nvPicPr>
          <p:cNvPr id="10" name="Picture 11"/>
          <p:cNvPicPr>
            <a:picLocks noChangeAspect="1" noChangeArrowheads="1"/>
          </p:cNvPicPr>
          <p:nvPr/>
        </p:nvPicPr>
        <p:blipFill>
          <a:blip r:embed="rId3" cstate="print"/>
          <a:srcRect/>
          <a:stretch>
            <a:fillRect/>
          </a:stretch>
        </p:blipFill>
        <p:spPr bwMode="auto">
          <a:xfrm>
            <a:off x="3586271" y="747824"/>
            <a:ext cx="1368907" cy="1385722"/>
          </a:xfrm>
          <a:prstGeom prst="rect">
            <a:avLst/>
          </a:prstGeom>
          <a:noFill/>
          <a:ln w="9525">
            <a:noFill/>
            <a:miter lim="800000"/>
            <a:headEnd/>
            <a:tailEnd/>
          </a:ln>
        </p:spPr>
      </p:pic>
      <p:sp>
        <p:nvSpPr>
          <p:cNvPr id="11" name="Content Placeholder 2"/>
          <p:cNvSpPr txBox="1">
            <a:spLocks/>
          </p:cNvSpPr>
          <p:nvPr/>
        </p:nvSpPr>
        <p:spPr bwMode="gray">
          <a:xfrm>
            <a:off x="609600" y="3326674"/>
            <a:ext cx="8001000" cy="1027117"/>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n-US" b="1" dirty="0" smtClean="0"/>
              <a:t>   One of the greatest threats to situational awareness is the fixation or preoccupation of thoughts other than the main task at hand.</a:t>
            </a:r>
          </a:p>
          <a:p>
            <a:pPr>
              <a:buFont typeface="Arial" charset="0"/>
              <a:buNone/>
              <a:defRPr/>
            </a:pPr>
            <a:endParaRPr lang="en-US" b="1" dirty="0" smtClean="0"/>
          </a:p>
        </p:txBody>
      </p:sp>
      <p:sp>
        <p:nvSpPr>
          <p:cNvPr id="7" name="Content Placeholder 2"/>
          <p:cNvSpPr txBox="1">
            <a:spLocks/>
          </p:cNvSpPr>
          <p:nvPr/>
        </p:nvSpPr>
        <p:spPr bwMode="gray">
          <a:xfrm>
            <a:off x="609600" y="4353791"/>
            <a:ext cx="8001000" cy="1475509"/>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n-US" b="1" dirty="0" smtClean="0"/>
              <a:t>   Another is the myth of multitasking where we believe that we can perform multiple tasks simultaneously. Conversely, studies show that attempting to multitask slows down the brains ability to process thought due to multiple start and stops.</a:t>
            </a:r>
          </a:p>
          <a:p>
            <a:pPr>
              <a:buFont typeface="Arial" charset="0"/>
              <a:buNone/>
              <a:defRPr/>
            </a:pPr>
            <a:endParaRPr lang="en-US" b="1" dirty="0" smtClean="0"/>
          </a:p>
        </p:txBody>
      </p:sp>
    </p:spTree>
    <p:extLst>
      <p:ext uri="{BB962C8B-B14F-4D97-AF65-F5344CB8AC3E}">
        <p14:creationId xmlns:p14="http://schemas.microsoft.com/office/powerpoint/2010/main" val="415726199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Concept of Accelerated Change</a:t>
            </a:r>
            <a:endParaRPr lang="en-US" sz="3200" dirty="0"/>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4" name="Content Placeholder 1"/>
          <p:cNvSpPr txBox="1">
            <a:spLocks/>
          </p:cNvSpPr>
          <p:nvPr/>
        </p:nvSpPr>
        <p:spPr bwMode="gray">
          <a:xfrm>
            <a:off x="762000" y="1929246"/>
            <a:ext cx="8001000" cy="274666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We are living in a period of exponential change that has never existed before.</a:t>
            </a:r>
          </a:p>
          <a:p>
            <a:pPr lvl="1"/>
            <a:r>
              <a:rPr lang="en-US" sz="2200" dirty="0" smtClean="0"/>
              <a:t>Digital power continues to increase exponentially and will continue to do so for the next 20 to 30 years i.e. </a:t>
            </a:r>
          </a:p>
          <a:p>
            <a:pPr lvl="2"/>
            <a:r>
              <a:rPr lang="en-US" sz="2000" dirty="0" smtClean="0"/>
              <a:t>Moore’s Law – computing power doubling every 18 months</a:t>
            </a:r>
          </a:p>
          <a:p>
            <a:pPr lvl="2"/>
            <a:r>
              <a:rPr lang="en-US" sz="2000" dirty="0" smtClean="0"/>
              <a:t>Fiber law – communicating power doubling every 9 months</a:t>
            </a:r>
          </a:p>
          <a:p>
            <a:pPr lvl="2"/>
            <a:r>
              <a:rPr lang="en-US" sz="2000" dirty="0" smtClean="0"/>
              <a:t>Disk Law – storage power doubling every 12 months</a:t>
            </a:r>
          </a:p>
          <a:p>
            <a:pPr marL="914400" lvl="2" indent="0">
              <a:buNone/>
            </a:pPr>
            <a:endParaRPr lang="en-US" sz="2000" dirty="0" smtClean="0"/>
          </a:p>
          <a:p>
            <a:pPr lvl="2"/>
            <a:endParaRPr lang="en-US" sz="2000" dirty="0"/>
          </a:p>
        </p:txBody>
      </p:sp>
      <p:pic>
        <p:nvPicPr>
          <p:cNvPr id="2050" name="Picture 2" descr="intel Computer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85791"/>
            <a:ext cx="2639580" cy="14654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bwMode="gray">
          <a:xfrm>
            <a:off x="3401580" y="4675910"/>
            <a:ext cx="5513820" cy="1818408"/>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C00000"/>
                </a:solidFill>
              </a:rPr>
              <a:t>Intel’s HDMI PC Stick due out this year!!</a:t>
            </a:r>
          </a:p>
          <a:p>
            <a:pPr marL="914400" lvl="2" indent="0">
              <a:buNone/>
            </a:pPr>
            <a:r>
              <a:rPr lang="en-US" sz="2000" dirty="0" smtClean="0">
                <a:solidFill>
                  <a:srgbClr val="C00000"/>
                </a:solidFill>
              </a:rPr>
              <a:t>2Gb Ram, 32Gb Storage</a:t>
            </a:r>
          </a:p>
          <a:p>
            <a:pPr marL="914400" lvl="2" indent="0">
              <a:buNone/>
            </a:pPr>
            <a:r>
              <a:rPr lang="en-US" sz="2000" dirty="0" smtClean="0">
                <a:solidFill>
                  <a:srgbClr val="C00000"/>
                </a:solidFill>
              </a:rPr>
              <a:t>Turn any TV into a computer</a:t>
            </a:r>
          </a:p>
          <a:p>
            <a:pPr lvl="2"/>
            <a:endParaRPr lang="en-US" sz="2000" dirty="0"/>
          </a:p>
        </p:txBody>
      </p:sp>
    </p:spTree>
    <p:extLst>
      <p:ext uri="{BB962C8B-B14F-4D97-AF65-F5344CB8AC3E}">
        <p14:creationId xmlns:p14="http://schemas.microsoft.com/office/powerpoint/2010/main" val="31753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Concept of Accelerated Change</a:t>
            </a:r>
            <a:endParaRPr lang="en-US" sz="3200" dirty="0"/>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4" name="Content Placeholder 1"/>
          <p:cNvSpPr txBox="1">
            <a:spLocks/>
          </p:cNvSpPr>
          <p:nvPr/>
        </p:nvSpPr>
        <p:spPr bwMode="gray">
          <a:xfrm>
            <a:off x="762000" y="1929246"/>
            <a:ext cx="8001000" cy="274666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Why is </a:t>
            </a:r>
            <a:r>
              <a:rPr lang="en-US" sz="2200" dirty="0" smtClean="0"/>
              <a:t>this </a:t>
            </a:r>
            <a:r>
              <a:rPr lang="en-US" sz="2200" dirty="0" smtClean="0"/>
              <a:t>important to my project?</a:t>
            </a:r>
          </a:p>
          <a:p>
            <a:pPr lvl="1"/>
            <a:r>
              <a:rPr lang="en-US" sz="2200" dirty="0" smtClean="0"/>
              <a:t>What we did yesterday, last week, last month, last year, or the last 5 years that may have worked will not necessarily be successful tomorrow.</a:t>
            </a:r>
          </a:p>
          <a:p>
            <a:pPr lvl="1"/>
            <a:r>
              <a:rPr lang="en-US" sz="2200" dirty="0" smtClean="0"/>
              <a:t>Point: Do not lean entirely on yesteryear’s project execution strategy, tools, methods, etc.</a:t>
            </a:r>
            <a:endParaRPr lang="en-US" sz="2000" dirty="0" smtClean="0"/>
          </a:p>
          <a:p>
            <a:pPr marL="914400" lvl="2" indent="0">
              <a:buNone/>
            </a:pPr>
            <a:endParaRPr lang="en-US" sz="2000" dirty="0" smtClean="0"/>
          </a:p>
          <a:p>
            <a:pPr lvl="2"/>
            <a:endParaRPr lang="en-US" sz="2000" dirty="0"/>
          </a:p>
        </p:txBody>
      </p:sp>
      <p:pic>
        <p:nvPicPr>
          <p:cNvPr id="3074" name="Picture 2" descr="http://what-if.xkcd.com/imgs/a/116/dire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09" y="3927047"/>
            <a:ext cx="3106882" cy="244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Litigious Workplace</a:t>
            </a:r>
            <a:endParaRPr lang="en-US" sz="3200" dirty="0"/>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5" name="Rectangle 4"/>
          <p:cNvSpPr/>
          <p:nvPr/>
        </p:nvSpPr>
        <p:spPr>
          <a:xfrm rot="20882268">
            <a:off x="422068" y="1870363"/>
            <a:ext cx="5303324"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Human Resources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rot="1693390">
            <a:off x="6215202" y="1613402"/>
            <a:ext cx="2847111"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rot="409365">
            <a:off x="3276106" y="2445132"/>
            <a:ext cx="5303324"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Environmental</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rot="20339059">
            <a:off x="273132" y="3361564"/>
            <a:ext cx="5303324"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Cost</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rot="1627793">
            <a:off x="3070371" y="3623174"/>
            <a:ext cx="5303324"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Schedule</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rot="20228001">
            <a:off x="248963" y="4633017"/>
            <a:ext cx="5303324"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Quality</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rot="1261089">
            <a:off x="3609066" y="5065183"/>
            <a:ext cx="5303324"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Original Scope</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13324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The Litigious Workplace</a:t>
            </a:r>
            <a:endParaRPr lang="en-US" sz="3200" dirty="0"/>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14" name="Content Placeholder 1"/>
          <p:cNvSpPr txBox="1">
            <a:spLocks/>
          </p:cNvSpPr>
          <p:nvPr/>
        </p:nvSpPr>
        <p:spPr bwMode="gray">
          <a:xfrm>
            <a:off x="762000" y="1929246"/>
            <a:ext cx="8001000" cy="274666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Contract negotiations can produce thick contracts and adversarial start to the project.</a:t>
            </a:r>
          </a:p>
          <a:p>
            <a:pPr lvl="1"/>
            <a:r>
              <a:rPr lang="en-US" sz="2200" dirty="0" smtClean="0"/>
              <a:t>Our past experiences and the current legal atmosphere makes both the owner and contractor highly risk averse.</a:t>
            </a:r>
          </a:p>
          <a:p>
            <a:pPr lvl="1"/>
            <a:r>
              <a:rPr lang="en-US" sz="2200" dirty="0" smtClean="0"/>
              <a:t>Point: Risk is inevitable, but how we shoulder and share that risk is up to the companies and project teams that execute the project. We can’t let our legal teams set the precedent.</a:t>
            </a:r>
            <a:endParaRPr lang="en-US" sz="2000" dirty="0" smtClean="0"/>
          </a:p>
          <a:p>
            <a:pPr marL="914400" lvl="2" indent="0">
              <a:buNone/>
            </a:pPr>
            <a:endParaRPr lang="en-US" sz="2000" dirty="0" smtClean="0"/>
          </a:p>
          <a:p>
            <a:pPr lvl="2"/>
            <a:endParaRPr lang="en-US" sz="2000" dirty="0"/>
          </a:p>
        </p:txBody>
      </p:sp>
      <p:sp>
        <p:nvSpPr>
          <p:cNvPr id="4" name="AutoShape 2" descr="data:image/jpeg;base64,/9j/4AAQSkZJRgABAQAAAQABAAD/2wCEAAkGBxQTEhUUExQVFhUWFxwYGRcXFxocFxkYFxgXFxgcGhYYHCggGholGxcXITEhJSkrLi4uFx8zODMsNygtLisBCgoKDg0OGxAQGiwkHyQsLCwsLCwsLCwsLCwsLCwsLCwsLCwsLCwsLCwsLCwsLCwsLCwsLCwsLCwsLCwsLCwsLP/AABEIAMIBAwMBIgACEQEDEQH/xAAbAAABBQEBAAAAAAAAAAAAAAAAAgMEBQYBB//EAEIQAAEDAgQDBgUDAgQEBQUAAAEAAhEDIQQSMUEFUWEGInGBkaETMrHB8EJS0RThByPC8RZDYnIVM4KisiQ0Y3OS/8QAGAEBAQEBAQAAAAAAAAAAAAAAAAECAwT/xAAjEQEBAAICAwEAAgMBAAAAAAAAAQIREiEDMUFRImETcfAE/9oADAMBAAIRAxEAPwD21CF1RlxC6hU04hdQiaELi6hBxC6uIBCEIoQuoKAXEzTxbHPLGuBc35gLx4xofFPoOIQhVAhCFAIQhAIQuoOLq4hFdQuIQdQuIRHVxCFQIQhB1CEKKFnMfizg6zS5znUatjmM5HDkeV9PFaNUvbDhhr4V7W/O3vt6lu3mJHmguWukSNCurEf4fdoc7Pg1Ddvyk+XdPrZbdFCEJFapla53IE+glELQszwrj9Yuca9MMphsggHMTOgE3Oqqsb21rOflw9Ax+5w585IA9SszOWbauF9N0urzHiHaDiNE53EObAJIaCy+wjX1V12X7dNrkMrZWONg4fKTyM6Ky7TjW0UHjfEBQoVKp/S23U6NHrCnLzr/ABc4oWsp0RoTmd/pH1KqNL2FYThG1HXdVc57idT3iB7D3WgVT2To5MFh2nUUm+4n7q2VAhCFBxdQhAIQhAIQhAIQhAIQhBxdQhUcQhCIEIQg6hcXVlQhCFR5H254fUwOINalIpVTMjQOJJLTy3jp4K37NduxkayoRItJM2+q32MwjKrHU6jQ5jhBaRYheFdpOACjiaraRdTa1xAaSXW2M2MQeq553j26Yzl09YHa6nmDQAZIA73MwrHE8RaRlkX8DPReGcNp1KVRrnua5rb+mhhXVbjLy4kkj7qTPc67Lhq6r0LEUWWLrnYflhooNHBNuQYMQfO/3CzWD4k50EuMbjp4KVxXi+QQD/fp4Llvfx146+tdh/hNZDw2Hag/KfLRZnj/AAPBMc1zA+nMzkdaddHAx5LLO466NSB5e3Jd4riX1WBjSQ4G06ERMyu0up253Hvpuj21pUKQbnLiBAL7uMcyAJWAqcVqYvFNB77nPtvrIAA2F/ZRP+GnOaJxDM27S1wj/wBeh9lt/wDDrglLC1S9/wAOo4iG1BUBczmMm0/uErEymXW1uNnx6RhqWRjWjRrQ30EJxCF3cQhVOM4E2oS41KwcdCHkBvQN09Vn2cYr4Ot8LEHOw3a7m3mNTPT+xSK2yJSKVUOaHNMgiQehSpRHUJL3gAkmABJJ0AGqZwuMp1BNN7XR+0zrogkIXEIOoXEIOoXEzjMWykwveYaPyB1QPpOYTG6xuE4lXx9VzaZNGgz5nD5jOgB/cfQLR4LgtCkQ5lMZgPmJJdfWXE3QWCEIVQIQhAIQhRXUIQgFgf8AEjhLi5lZjXGRlflBJBHykgDfTyW8q1A0EkwAsv2h484NilUFPmcuZxHSbD0KznjMpqtY5WXceSY8VKb2NfTfTzd4Z2lpc0TJDTeLclGx+Om835qb2trEVTUqPdUfkN3GSJ8doWNqY6XZRMHmmGExmo1llcrtruHY8iJ0/wB0cXxk+B/IVfgHWBXce6ycZ7ORmlWBEFSMVxAsY1wMZbA/ZZ74zs/d09lIr4gvptY9sd+PqVqyXpP7arAcXDyGmATp18FZB94IPjCrOEcAZUpgl0cjyP8AGnqtLhOztYC1Sm8bXg+4heLyeDXeL04eXfVP8P4rXpfJVdHImW+hV0ztjXyw5jZ/c0X9CYKzr6RacrgWuGoOq4CV555c8frpfHjl8b3hvauk+fif5ZGkzBHU7Gfsq/tPxHD1mgggupuBa4EEODhDoIm2ixlYnfRV9SpBkea74/8Apys7cr4J8bepinvohtHM4ssWNky10kEAXOirT/VD/k14/wD1vj6Kv4JxcU3ZgTOUDXcT7XWrp8Za9ocMRUpzsRmHuvR/kcePxRY/EvyFrzlnu5pO4uNb2kJXZTjJw7nQQ5hiwEzFtZsptPC0qhea1YPa2/dY1vqbpOC4phqZy0WZGzdxBJJ+qxLl7rpZj6jd4PHsqNDmnUTBsfMKSshSxlNzu4+JH6hB3j7+yk4PtHTYcjnbwus8krjcK0GNxTaTC9/yjXzMJHDseyuzPTMtmNCLjXVUfaXFCrSaxjg3M7V0xb89lzhvFKGFw7KZeHOAk5dySSfAX1KvK8tfDjOO/rSvcAJOi887S4qpjMQ2jTsAcrZ5zckDp7Ap7jva4ObDD09dweatOxPBXUwa9Yf5lT5W/sYfu76KzLd6Z0v+FcPZQpNpsFhqdyTqT1KloQtshCEIBCEKCGOIN5FK/r28isxguI5y4mzQYv4SnMRxFpa8Md3gLHUT05rrwxjGNyvpozj28iujHN6rzenxWrTdPxC7vXa7Q25HRWw485wBa1vUGfqnHFu45L3tZix/TPLZMa+C88wmeo05p7unhJP8Ld08Q2pTGaBnEZZ35KmrcMbTd3XzmBGU9Fy8niyvpcM56rCdoaMtNR9iWnKOoENCxFVsgPPhHXZbTtJiCcUGH5aZzR/2tzT62WSfSkkeP1WZOPTpO4tMI7uA9FGx1W31Uig2GgchGibqgGZC6M7U+FEuM7BSOHEVazW1D3QbbJD25AR1SOFNzVp5X+i553Utbxm+npeCo5KeQaRY/nkna+Lc0NaCYjbxj7LOcC7RAOeKl2tNj0BgD2lWtTtLhdM7bDcjrK5aq7i7bWFWlM5nUzruWnn4JAYszju0lJtJ3wnd51pbrCiUO0eJZS+K+lmpC2cwCbxoHHfovP5vBlld4uuHkkmq0+JYq3F0ComD7Tsq3+G8WmwBHuZKW7jdI65h4tIXGePPH468sb9QK9N7TIVVjcfUZvlWkZSqVx/ks7pMZ3nKDGsTcqLV7LViSX5Z55ptvA2Xr8Uy+uOdxPcA4nNAt73e1de55eierYqBAtCYr0qbaeWm4F9Id9u4BcVGY6QD5LvY5SrbCY47myWcUHDcb6/yoTXgCLwRyUU14tzMBSYxrku+M8Sz0202ugg2JtrYzsFWU8DWEE1R43UrE8MBphmcGpIlo1bIJBPnHqnuG8JxUZX0nOAuHNuPZc/LyncXDjfbQdn6ODoMbWqfEq1m/pcIY13MAWPQmfJarD9s6LjDmuaOZg/ReftpuBOcFsWykEHzC5m70bLt4e8N3py8s1l09MwfaehUBOYsh0Q4XM7wNlZ0sbTcMzXtI5yNl5O2qY8fdJoEmwVmXvZwnqV67RxDHCWuaR0Kax+OZRbme4Abcz4LzhsNAlxkcrKJi8YX6ucQNATI9FnHyy1MsdT29WpYlrgHBwggEX2IlC8kbUPNC1yhwy/6m+H4/M2B58rp7EY5rQPa/juFneHkgFult0uk0lpB0WbvaTPKTUX+DxQqXzgObJGYSIjQTun6eOzNyiDeTGt1m8Ky56J3BNgkmddlu5ZaZxanE41oDbFrm36QN1V0cZJzZ5vOu51VJxHEPlxEwem0JjD4dwgk2mYSXP3tLfxU8Qx5djHk7h49oVfmOcyLa25Jji7/AIeJJOzzP/a7+xWu7OdlqmKYXBzKbJIzvMNO4a3mfss98nbriqC52XuGPIfdMVXOjvHbdbHE9jnMAAxFInlePUSmD2HrVWwyrQnkXkf6V11WNx53XxckgjRTeDnKypU5C3kD90vj3Z+thappVW94gFhaZa4HdrtwmeLVBSpNojU3d4C/ufouHk71i7YdS1W5lHqnku55Tbl2clngmnII1c4+yv8Ah78zTSr1D8Ed4tE630d6mDaR4Tm8BiIGU2IcHNPUbea13D+L0qbS2CZuHNAuT+4T3eXKQsW67VX/ANO2jV7pJbB/UDY/KZFouFY8LwratTvf+W0SRueTfPcqu+M1xfPzFpqWiM2YlzZGoi45QmsJxA03SzexGxCzWo2WIxzzGUZQBDQNAOnomRxd4JBm0fRVH/EA/U0+ShYrtGDIa0zG/osaossNUpOcS5kVTPemxDpgEfmiZwbi3M0jQ26qg4fjHGs5x6egWkwxBJd+bLYtnN7vkqylSmswahveVwIyqrruyOnmFRPwoY14dTpm7pe8ky46abBX1DizxcaAqDgWAUWTqGlx8ZJ+hTgxVM7xedD/AAsWZW7TeM9rfi+IFagyrF2uyE9CDE+f1WdeYPRTOIcSAZ8FgtOZxNr7CCqes4kFd8JfrnnlNLOtXtHLxSqRLRMRyUPCPzOg3Ec4UjEubHzX5bBcMuv4tb+j+qnomn1UwXjySRVG7V0mLltIk/hQmPidQEK6ZaEtEaeoSco5D0Sm1eg9Ul7+n56rw7ddl/CH7R7LnwB+32XA/SyUap5JyNkfCYbFvtZH9HT5BKc8/n+6V8ZyvO/qbedf4l4INqMc0Wc0+rf7LWdrsHUoYHCsw5E4cAkDRzi0Bx67qu/xC/8AIZI/XE+LTv5KZxDtPSqUsrTAhrR4wAPA2Xq8Wf8AHda9zpRYbtQHMGduV24iBIsm8d2pIblpNzPcYHRUuLw1VzszyCTa5H8pWBa6k8Z8rWk3Jj2Wv8v9tcI13HHOZwmi9/eqUX5h4VO6RPIEz5Ly+tXL3Fzrk6lbvtnxulUwgpU3A95kQZsJJ+iw1Kmrdb3Cb1olhXHKUGtnwTNRqbCArkMsYddztYsY0Mm4kqswWDdVe1jAS5xgfc+SvOL0m06zmUxAYQ0Dq0AHzJB9VnKrIRT4gKdRpDWuyj5XAZZLSHaai5smWVhmJIDQZIA0EnQdFDrUnB5DxDgYI5EWS209QlWJE5imn0oI8Y90prCAm3vtCK7gGw8iYkEecytf2X4ZVqyKbHPj5iBYbiSbD+6ylOmXPZl3cB5kgL0DtJXr4I0RQJ+ExkOaDGYk995jcmPIDkmM5JldNEzs/VIA7htpn9ohZDtDwqrTeGvYWXtItHQ6EeCd/wCLRObvet5VnwnHVsbSxBrZslNhdSDiSQ6neb6SMw9Fu4zXVZmV+jgzpc0cvpv9FePpdB6BUPBbd872H5+aq1/qrbeR+y8ufLfSX2eqUm6kD0Cafh2n9DfQI/qZiAuCuQdB6lZnNOzZwjP2BJ/o2H9CfGKvoktxQ3Hum/InEy7AM/YZ8027hjP2keamtxQJ09SkvxQnZWZeQ4oX/hDP+r1Qpn9eOSFefkOCJ/XHSwP5rySnY23zNv8Amyg1jABvfSL+s7LmGZqJ3iCIjf8ANlrhPxvUT24k6n2GqWcUBr+TeFWlkH5tNv5RTqAWykHc7TpPVTjPw1FkzGgi3pulOrHUen+yrviAHvEGbQSlioRFr8gZ90mEhpG7Vtz4Wr/0w7T9pnVebcPcXVYmznQRtBXp2IaXtcCBDmkOG+UiD7EryrEsdSquaZDmOI9PyV0xk1qLFzxHhxBsfl9VUYyiA7VXdPigqAX71vX7gqr4zRcHGRBm/QrUogU6cuU6lhN+WyaoOurjhmAqVi7JlkRJcYAm11aQxVpNbTNr7KkeVZcXqFr3Uz+kwfEaqHw/BurVW02iS4+0Sb7WCkVs+xtDD0WNqPf/AJpHk0HYeSrMY2cU4zI+KTPMZplW+EwBz1P/AKSk+8AEgBuWxDbczdROJhktLaIpFtnAGxO9tlztXH2k9ruFDMK7NDAeOtgD9j4BVeB4cCZ26rTY1vxaOUG3wi421cB3RPiqHBd4C6u0Jr4VoMSqzE4YA2VriabgTN53SX4WRKCuwxgh3Ig+hWr7ScUOJptDGkQbTby6rNUaMSdvZaLBU5pstfNI+iu/wrO/+GVYiCt52SruZQfSe10va4F3KWkC86XTWPcGOa3XK2/jr9ypuGDsgMi8WhN2Je3WBoMXAFhy8uaGwSQJP5zTr3uAGUDnAH8pt9pJF+se8KbCyDzMJt29/KZ9kgVXHcDMQB08LamyUGOEy4HqYHTUKbiOlm8Hw3So8efig07wCOdtvVNPqEcxOib/ABTg6D+UzUxLWi5XXucW6+QIn3ukU8MxzYInczMeW6qFCryEjmhdZhnAADTaJ080JtVe4C4l4HPSP5TjXgCCSdx+AJNZ4cJN27nUQDzBUnCtaAC2ADf8GvqgYFWT3WkieUeZBvCU1pJAeJvNjHhqn6jc0GZg21jU+qbDBoDbpp1+qaCPhxAMWMiQPyeq7SJse/E7+mnmmTky/NYaEE3nS/6k812bmI1JBn0n7oEtoQTDcusEyfqViu3WBy1G1REPEGP3N/kfRbuk2b5iR4clQdtMPmw5gk5XB19tQf8A5Kz2MBhKmV7Hftc13o4FbjtfhCYqjR3dM84kE+nssI4L0TCYj+owTcxvlyknQObqfZXK67WTbDU/mnYCT5L0Ds5hBRpuLvmyzUPKxdHlp5LF4TCudiGUizLJkj9wF7dDCvu0GKexr7kGqYif075h+aq3tGS4hiPiVHv/AHOLvUyrzsYx7HOrCnn/AEgz8u7iBva2yztVarg3EjRw4YI70/pJMu6ymQ0h4u4iTTdEa5Jt4l+ipeK1BUBIABFx3TmJc0zJ3XHcZPwXM7o7ljefCdNEipxPNTEsIy3JI+azQD4LOg7wDiXwgA6IuBJIBAOs7XKj4RwD3BsQCYgyI2upVfHUmsGel3wADAGVs32Ov8qF8Wcrg3KdHWOpJI12hTSrGpUkhp1N07NkxQyl7S8S0a/zPRKxFVocQ0y3mLpEMuYDLY1KtsNjGtIA0YI8xr7pjAYPM/Nq0HbWVHLf8x3KT9VN3a/EzM6o8cyr2tWH2FwqXh4BJJ8I3vuFZVKRDbTcXzDW/T6oJBtF43AvMc+aZ+MwzFzuJMpqiCZBE6Qb/QpLspNy2RziJ5aSiJDazCZB02meibOKYDAeMxNvD0Qym05iYExe4/PFIdQYAQHAtG+WDPrIg79FVKfXgyTqIHIxe8J41BBzO01H5oojaUx3gI2DtRH1lLNBp1bO2oM+Kgdw+NzNuAHaWm+4v+aIc/vSHNaCIA66fMfKyZcxoA1EHQHnA2RTpAECYibSDPmdE0hdWk0kkmTv3j9ihNt6MB6549pQqENd4Ra1vedUh+Ie2C0S0biJnbui8JNmdwSTz1N/DRLp58wJJDQJ5+pQLpYp7295pEz8uw2trPkn2VLQBte38Jo0TFogixm9/DQqsxPDHTmzOEaWLiD1k/koLCrUbqRlMwJOv/pBUT+kmYquJJkAeFgn2FzQ0OdJMAzAF+gBSqT3NJDWDWZkN9LdEHMKKmZ/xHNy2hsQbblReO1QcPUGbNYAiBbvBSatae7PMzb6R9E1Vc17XMhxD2xO8kH+1yg83MDVa3sm6MM/NOT4lv8A+RJ8JWUxNA5omTMea01LFDDsYwOHdg3G/wCq3iVvLvoh7FtDMbQcCSIF/Gf5TXbGzaburgZ8o+/spmI+I53xvhy0gAWMiIg+eqRxisyqKrC0g2vydE7mxnlzU9DGHmt1hOCMNKmZtlEiQO9AnzlY3BUgajBEjMLdAZK0rsaLta1oI2FwPNXIh93B6VNpzvNzGkmJ0ka+KfqYcOMNf7wdb6nRR21JaM50kTEDw8JUSlgmukhxAGkG3oVj/YtHYKmYGUuzGDH3jRcxXD2NY7KTqCGkzAFomdE3TqiIaQY1JP3TGNxYLHMDu8d+uwk6qb2QrhpkxyVl/QQ15aLgj3Kz3Aqr2vJce6JLjyA1V7g+LsOcPMF7hlnkMx1GlyNVoqTV4cWudMWiDMSC0G3WZ9FX1nZZG6lce42GuYb5QA1xm2u3Oxv4Kn4ziXioAG6X8jopVjQU8OQGmNpFr+u2i7h8fMiH3tJB0jYaxb2UChxI5Gg/MAAZ8zblqrWhig9sAmQ3SbTfdTeikU3vyyNJsGA6dc30CbGHmHSZF49/VRf6xzSHPMAHbmCNdjon6eL+IXGm/e9hbcDT3VEpuIc52gLToY1A5nn06JRo59SY5Ae99PNMtBa6DMtuJb9Oik4dwmb+6luu0t0abgS0w19uom+pO0pxlFgOZ2sxaY8hp5qI7E1MwNtZIvoZ9F0Yq5AceZbE3PM/ZPYnGLuvoOebXQT+BNVGWP6byILh/sobqj7ECdyCY8geen5o5Wqcg0nSSTflfe/VaD9OpIBIgkaa+51QooB3LGnlA/lCbNO4HE6k2dPK4F4vzTr6bnA5S4XsSDHO2n8JqjSZTmAGGdjLjreLxP3TWMx7pgEjW4FvCefRQSyMgOYjYxtPUcp26JihinRci1jFtDrOgtsmKnD3kAVS5oNwBBLhciQPkvFtdU/RotbDZIGkFov5Te6BipXE90k97YSSeqce+AXOAbMfMdNdo3/hS6TyAQCNbmBeeka25qJVLGkZiJub6W1MbbIGGV3udIBjc6g89V34P+ZmkgHbXy6J7EuytEETFgAfKABZRMXiYpzMGJ5Oj8lBjv8Anh3/AOSf/dK1Vc0qoMwTpzh3OQs86mJ5xefDRaWk1sSxgveRGvgt5EMuxddo+HIImZnXX+yrzhnGS94mSYb9T9Fa1qYMy0Cdcov7bqIcEGhzpdGneHlrJndZgpMFQBewOJbO4sdFeHKB3SbbDc7SYuVS1KgzggyRv4K4dhNN4vqfw+i1kkMur3iPM3HmkCu8jKY0NwfonzhBBJkHmBsm6dK0gk9C3n5rKotLFHQ2OnSfwqTh8ReHQQI19vskxtPLxHKyco4eXtkNOp8CAfX7JqQh/hLP/uf+wkeTgfoFGr05BAIaT1vJ10HNWvB8Ec5BsHNLTrPeEfdVHwLmGmRubz59Qi32l4XCANh0OG7XD6A7qTxiXvpOIuRB8AYB9FVUqhaTmkRFp56SSratTdFMm/cHqe991D6k1MGwOc4gEkkABvU/2SQ5oHeMWgXtGvkjFYgAAOEyJ/PMJtrWOEOpiTcH2upAipjWtbvbzjwnopOFx1MNm56zoT4aIcwFpmmSBb1HLa/iolPAscCQYB2i40gWg+fRUWL65c0wTeRI1FuszY+yg4F9VjspBDB/zHRMeAIgX3S2UA0Bxq2kCQDB8STqpDq9OBBdEwAAT7HVBKaM0WzSPmhsHwHr4Jqs0sc0Fhgj5g23sE7QxbdARPsfsJXMUw5ocbjUNMiR/wBX8WU7Ts22j+rO7kf2x/2zHmkVaYOj456wfAW0SyCToSfY9Rsotc2yiZ+m8ybKhbaAGuUnxI9lxQ69F+Y/OeoykeqEXSzOG+JMsIjmYmT0OnjzUpmEDDLRf86KNieJZvlGUawANrxKbwtepfTkLmdd91NosmugOkS+BGW4Em8yL2+qH4Fjhme/vCMrb6HW8hQMNRcO89/zcpDYkGI32Sm1oMM7xJ5kwOonnslDrqDIGtjbS5nS0/kphjpJggAbkAnbTaVJrYaT/mAOcBGp00gXskYWhuAWxJtEEnf+6ksCQHHU36a26RaVWY/CNyFo1nc3knmVeVMPeS6R0lqap4RrqbviDM7MSDuBAAE+XurMpvSbZDE8CLTlDwTbQyOeqt8LMBrcogXyidBBnrZTHcOa1gLmguyybyBvYenoomGpFrXEggONo1HVaypKffBbdxLuUXj/AHUCjhp+JmsGifEmIi291JwgDWkkSTqeg+ynYJhsXTBken4VmXXtaoKlGn8KdHZojp/KlwcoLZ8xsPHb+FZ1aVFj5I70T0ERrHj7JmpXbrN+m86e6tyl9LpUh7xZwPmDHrCBVa3UAA8v7bK6w9TMZynoP5H8pddhaJ+G0E7ybyTros8jSoLmu09/a48lN4HkpFz6gkAQ2CLSb/T3UnFUQ8zbpIHp/ZRSDJAaQecdOf5qrMto09Li1IHMKZ6dfVZTIWmzTHKCXc9tLJbsO4RcG17+0bf3TsmC0yJG149FrZpWYmpSI7/KYjeYn7KYziEAWsBlEjQdDvsujCNMZ2Bx/cWxr0GiWzDN+WCL9YnmCdNfZA1i6QqtEO2IsdJj1FlHw+AZTkvdP/USNvDZWQpAAyTb2IkX6oLSTADQHRcxHjH8IHqRAAI0dF/5Gy62m030Mzu288vukYOkc0ANvp+3reYSTlB78tOuuvMaWE8lA9Uygicthfp4Xjlddq03EEwCDpA5aTzTL6bYOt9ifpBugftEi0g7W5ixQRaDagJBp5INnZefl5fwnq2CFpnrDri/M/bmnKxAIAk5tCCdDsQnMPhi1pa51uc+VpQRqtEtAbnfk0kd4h20kemibxDi1oB3/VueqnUmi4EeN81uo+8rtEtcDJBEW3kTF4KDM/19ToPBzQOlpQtC/AUSSSGeYE+66i7XNOk0m4B3uBqAnKjB3LC4+1RcQvP9cZ6Z3ipsPP6Kw4YLD82KELpfTrj6FT5vNSn/AKPJCFyqZK6o4zrsUY0xli0xp4lCEjPxKaO9T8H/AESsU0EAEAi1jppyQhbZvpUVxDmgaXttupeMce9c2aY6LiFc3X8Z3FvOY3O3/wAirDgBljgbgEa9ZldQtVtbU2iZgTJv5f3KRxf5XdIjouIWL7PlQQbHwH1KkUTYeKEK4s/RjBYeP8qRgx3fGEIXT6EO08v9SmGwta38oQiO5A6oQQCL2NxoqviLQGgi0OH1QhaqRNa0R+c10at8ChCkVJwGHYQ6WNMNtICr6DzESY5eQQhW+kWGLpjkPRNVBYHef9JQhRTLx3Qd4TWEHeHg/wCiEIQ/SNghCFp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285" y="461254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93" y="4612549"/>
            <a:ext cx="2776824"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1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smtClean="0"/>
              <a:t>Knowledge is no longer Power</a:t>
            </a:r>
            <a:endParaRPr lang="en-US" sz="3200" dirty="0"/>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4" name="Content Placeholder 1"/>
          <p:cNvSpPr txBox="1">
            <a:spLocks/>
          </p:cNvSpPr>
          <p:nvPr/>
        </p:nvSpPr>
        <p:spPr bwMode="gray">
          <a:xfrm>
            <a:off x="762000" y="1929245"/>
            <a:ext cx="8001000" cy="4515097"/>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In 1597, Sir Francis </a:t>
            </a:r>
            <a:r>
              <a:rPr lang="en-US" sz="2200" dirty="0"/>
              <a:t>Bacon wrote, “</a:t>
            </a:r>
            <a:r>
              <a:rPr lang="en-US" sz="2200" dirty="0" err="1"/>
              <a:t>scientia</a:t>
            </a:r>
            <a:r>
              <a:rPr lang="en-US" sz="2200" dirty="0"/>
              <a:t> </a:t>
            </a:r>
            <a:r>
              <a:rPr lang="en-US" sz="2200" dirty="0" err="1" smtClean="0"/>
              <a:t>potentia</a:t>
            </a:r>
            <a:r>
              <a:rPr lang="en-US" sz="2200" dirty="0" smtClean="0"/>
              <a:t> </a:t>
            </a:r>
            <a:r>
              <a:rPr lang="en-US" sz="2200" dirty="0" err="1" smtClean="0"/>
              <a:t>est</a:t>
            </a:r>
            <a:r>
              <a:rPr lang="en-US" sz="2200" dirty="0" smtClean="0"/>
              <a:t>”</a:t>
            </a:r>
          </a:p>
          <a:p>
            <a:pPr lvl="1"/>
            <a:r>
              <a:rPr lang="en-US" sz="2200" dirty="0" smtClean="0"/>
              <a:t>21</a:t>
            </a:r>
            <a:r>
              <a:rPr lang="en-US" sz="2200" baseline="30000" dirty="0" smtClean="0"/>
              <a:t>st</a:t>
            </a:r>
            <a:r>
              <a:rPr lang="en-US" sz="2200" dirty="0" smtClean="0"/>
              <a:t> century technology has rewritten that theorem </a:t>
            </a:r>
            <a:r>
              <a:rPr lang="en-US" sz="2200" dirty="0"/>
              <a:t>to say, “</a:t>
            </a:r>
            <a:r>
              <a:rPr lang="en-US" sz="2200" dirty="0" err="1"/>
              <a:t>Scientia</a:t>
            </a:r>
            <a:r>
              <a:rPr lang="en-US" sz="2200" dirty="0"/>
              <a:t> non </a:t>
            </a:r>
            <a:r>
              <a:rPr lang="en-US" sz="2200" dirty="0" err="1"/>
              <a:t>est</a:t>
            </a:r>
            <a:r>
              <a:rPr lang="en-US" sz="2200" dirty="0"/>
              <a:t> </a:t>
            </a:r>
            <a:r>
              <a:rPr lang="en-US" sz="2200" dirty="0" err="1" smtClean="0"/>
              <a:t>potentia</a:t>
            </a:r>
            <a:r>
              <a:rPr lang="en-US" sz="2200" dirty="0" smtClean="0"/>
              <a:t>.”</a:t>
            </a:r>
          </a:p>
          <a:p>
            <a:pPr lvl="1"/>
            <a:r>
              <a:rPr lang="en-US" sz="2200" dirty="0" smtClean="0"/>
              <a:t>An IDC study expects there to be 50x more data in 2020 than today available to the general population of industrialized countries.</a:t>
            </a:r>
          </a:p>
          <a:p>
            <a:pPr lvl="1"/>
            <a:r>
              <a:rPr lang="en-US" sz="2200" dirty="0" smtClean="0"/>
              <a:t>Why?</a:t>
            </a:r>
          </a:p>
          <a:p>
            <a:pPr lvl="2"/>
            <a:r>
              <a:rPr lang="en-US" sz="2000" dirty="0" smtClean="0"/>
              <a:t>Knowledge is a commodity now. Thanks to Siri.</a:t>
            </a:r>
          </a:p>
          <a:p>
            <a:pPr lvl="2"/>
            <a:r>
              <a:rPr lang="en-US" sz="2000" dirty="0" smtClean="0"/>
              <a:t>Knowledge spreads too fast for it to hold power for long.</a:t>
            </a:r>
          </a:p>
          <a:p>
            <a:pPr lvl="2"/>
            <a:endParaRPr lang="en-US" sz="2000" dirty="0" smtClean="0"/>
          </a:p>
          <a:p>
            <a:pPr lvl="2"/>
            <a:endParaRPr lang="en-US" sz="2000" dirty="0" smtClean="0"/>
          </a:p>
          <a:p>
            <a:pPr lvl="1"/>
            <a:endParaRPr lang="en-US" sz="2000" dirty="0" smtClean="0"/>
          </a:p>
          <a:p>
            <a:pPr marL="914400" lvl="2" indent="0">
              <a:buNone/>
            </a:pPr>
            <a:endParaRPr lang="en-US" sz="2000" dirty="0" smtClean="0"/>
          </a:p>
          <a:p>
            <a:pPr lvl="2"/>
            <a:endParaRPr lang="en-US" sz="2000" dirty="0"/>
          </a:p>
        </p:txBody>
      </p:sp>
    </p:spTree>
    <p:extLst>
      <p:ext uri="{BB962C8B-B14F-4D97-AF65-F5344CB8AC3E}">
        <p14:creationId xmlns:p14="http://schemas.microsoft.com/office/powerpoint/2010/main" val="7883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3476"/>
            <a:ext cx="8001000" cy="643370"/>
          </a:xfrm>
        </p:spPr>
        <p:txBody>
          <a:bodyPr/>
          <a:lstStyle/>
          <a:p>
            <a:r>
              <a:rPr lang="en-US" sz="3200" dirty="0"/>
              <a:t>Knowledge is no longer Power</a:t>
            </a:r>
          </a:p>
        </p:txBody>
      </p:sp>
      <p:sp>
        <p:nvSpPr>
          <p:cNvPr id="3" name="Title 2"/>
          <p:cNvSpPr>
            <a:spLocks noGrp="1"/>
          </p:cNvSpPr>
          <p:nvPr>
            <p:ph type="title"/>
          </p:nvPr>
        </p:nvSpPr>
        <p:spPr/>
        <p:txBody>
          <a:bodyPr/>
          <a:lstStyle/>
          <a:p>
            <a:r>
              <a:rPr lang="en-US" dirty="0" smtClean="0"/>
              <a:t>Factors Affecting our Project Environment</a:t>
            </a:r>
            <a:endParaRPr lang="en-US" dirty="0"/>
          </a:p>
        </p:txBody>
      </p:sp>
      <p:sp>
        <p:nvSpPr>
          <p:cNvPr id="14" name="Content Placeholder 1"/>
          <p:cNvSpPr txBox="1">
            <a:spLocks/>
          </p:cNvSpPr>
          <p:nvPr/>
        </p:nvSpPr>
        <p:spPr bwMode="gray">
          <a:xfrm>
            <a:off x="762000" y="1929246"/>
            <a:ext cx="8001000" cy="2746664"/>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000" kern="1200">
                <a:solidFill>
                  <a:srgbClr val="002B5C"/>
                </a:solidFill>
                <a:effectLst/>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1800" kern="1200">
                <a:solidFill>
                  <a:srgbClr val="002B5C"/>
                </a:solidFill>
                <a:effectLst/>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002B5C"/>
                </a:solidFill>
                <a:effectLst/>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400" kern="1200">
                <a:solidFill>
                  <a:srgbClr val="002B5C"/>
                </a:solidFill>
                <a:effectLst/>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t>We can no longer think that we can execute a project leveraging power from some special knowledge that we “think” that we have.</a:t>
            </a:r>
          </a:p>
          <a:p>
            <a:pPr lvl="1"/>
            <a:r>
              <a:rPr lang="en-US" sz="2200" dirty="0" smtClean="0"/>
              <a:t>Gathering knowledge is no longer a problem – managing the knowledge is.</a:t>
            </a:r>
          </a:p>
          <a:p>
            <a:pPr lvl="1"/>
            <a:r>
              <a:rPr lang="en-US" sz="2200" dirty="0" smtClean="0"/>
              <a:t>Point: Restricting specific project knowledge will not aide in the success of the project.</a:t>
            </a:r>
            <a:endParaRPr lang="en-US" sz="2000" dirty="0" smtClean="0"/>
          </a:p>
          <a:p>
            <a:pPr marL="914400" lvl="2" indent="0">
              <a:buNone/>
            </a:pPr>
            <a:endParaRPr lang="en-US" sz="2000" dirty="0" smtClean="0"/>
          </a:p>
          <a:p>
            <a:pPr lvl="2"/>
            <a:endParaRPr lang="en-US" sz="2000" dirty="0"/>
          </a:p>
        </p:txBody>
      </p:sp>
      <p:sp>
        <p:nvSpPr>
          <p:cNvPr id="4" name="AutoShape 2" descr="data:image/jpeg;base64,/9j/4AAQSkZJRgABAQAAAQABAAD/2wCEAAkGBxQTEhUUExQVFhUWFxwYGRcXFxocFxkYFxgXFxgcGhYYHCggGholGxcXITEhJSkrLi4uFx8zODMsNygtLisBCgoKDg0OGxAQGiwkHyQsLCwsLCwsLCwsLCwsLCwsLCwsLCwsLCwsLCwsLCwsLCwsLCwsLCwsLCwsLCwsLCwsLP/AABEIAMIBAwMBIgACEQEDEQH/xAAbAAABBQEBAAAAAAAAAAAAAAAAAgMEBQYBB//EAEIQAAEDAgQDBgUDAgQEBQUAAAEAAhEDIQQSMUEFUWEGInGBkaETMrHB8EJS0RThByPC8RZDYnIVM4KisiQ0Y3OS/8QAGAEBAQEBAQAAAAAAAAAAAAAAAAECAwT/xAAjEQEBAAICAwEAAgMBAAAAAAAAAQIREiEDMUFRImETcfAE/9oADAMBAAIRAxEAPwD21CF1RlxC6hU04hdQiaELi6hBxC6uIBCEIoQuoKAXEzTxbHPLGuBc35gLx4xofFPoOIQhVAhCFAIQhAIQuoOLq4hFdQuIQdQuIRHVxCFQIQhB1CEKKFnMfizg6zS5znUatjmM5HDkeV9PFaNUvbDhhr4V7W/O3vt6lu3mJHmguWukSNCurEf4fdoc7Pg1Ddvyk+XdPrZbdFCEJFapla53IE+glELQszwrj9Yuca9MMphsggHMTOgE3Oqqsb21rOflw9Ax+5w585IA9SszOWbauF9N0urzHiHaDiNE53EObAJIaCy+wjX1V12X7dNrkMrZWONg4fKTyM6Ky7TjW0UHjfEBQoVKp/S23U6NHrCnLzr/ABc4oWsp0RoTmd/pH1KqNL2FYThG1HXdVc57idT3iB7D3WgVT2To5MFh2nUUm+4n7q2VAhCFBxdQhAIQhAIQhAIQhAIQhBxdQhUcQhCIEIQg6hcXVlQhCFR5H254fUwOINalIpVTMjQOJJLTy3jp4K37NduxkayoRItJM2+q32MwjKrHU6jQ5jhBaRYheFdpOACjiaraRdTa1xAaSXW2M2MQeq553j26Yzl09YHa6nmDQAZIA73MwrHE8RaRlkX8DPReGcNp1KVRrnua5rb+mhhXVbjLy4kkj7qTPc67Lhq6r0LEUWWLrnYflhooNHBNuQYMQfO/3CzWD4k50EuMbjp4KVxXi+QQD/fp4Llvfx146+tdh/hNZDw2Hag/KfLRZnj/AAPBMc1zA+nMzkdaddHAx5LLO466NSB5e3Jd4riX1WBjSQ4G06ERMyu0up253Hvpuj21pUKQbnLiBAL7uMcyAJWAqcVqYvFNB77nPtvrIAA2F/ZRP+GnOaJxDM27S1wj/wBeh9lt/wDDrglLC1S9/wAOo4iG1BUBczmMm0/uErEymXW1uNnx6RhqWRjWjRrQ30EJxCF3cQhVOM4E2oS41KwcdCHkBvQN09Vn2cYr4Ot8LEHOw3a7m3mNTPT+xSK2yJSKVUOaHNMgiQehSpRHUJL3gAkmABJJ0AGqZwuMp1BNN7XR+0zrogkIXEIOoXEIOoXEzjMWykwveYaPyB1QPpOYTG6xuE4lXx9VzaZNGgz5nD5jOgB/cfQLR4LgtCkQ5lMZgPmJJdfWXE3QWCEIVQIQhAIQhRXUIQgFgf8AEjhLi5lZjXGRlflBJBHykgDfTyW8q1A0EkwAsv2h484NilUFPmcuZxHSbD0KznjMpqtY5WXceSY8VKb2NfTfTzd4Z2lpc0TJDTeLclGx+Om835qb2trEVTUqPdUfkN3GSJ8doWNqY6XZRMHmmGExmo1llcrtruHY8iJ0/wB0cXxk+B/IVfgHWBXce6ycZ7ORmlWBEFSMVxAsY1wMZbA/ZZ74zs/d09lIr4gvptY9sd+PqVqyXpP7arAcXDyGmATp18FZB94IPjCrOEcAZUpgl0cjyP8AGnqtLhOztYC1Sm8bXg+4heLyeDXeL04eXfVP8P4rXpfJVdHImW+hV0ztjXyw5jZ/c0X9CYKzr6RacrgWuGoOq4CV555c8frpfHjl8b3hvauk+fif5ZGkzBHU7Gfsq/tPxHD1mgggupuBa4EEODhDoIm2ixlYnfRV9SpBkea74/8Apys7cr4J8bepinvohtHM4ssWNky10kEAXOirT/VD/k14/wD1vj6Kv4JxcU3ZgTOUDXcT7XWrp8Za9ocMRUpzsRmHuvR/kcePxRY/EvyFrzlnu5pO4uNb2kJXZTjJw7nQQ5hiwEzFtZsptPC0qhea1YPa2/dY1vqbpOC4phqZy0WZGzdxBJJ+qxLl7rpZj6jd4PHsqNDmnUTBsfMKSshSxlNzu4+JH6hB3j7+yk4PtHTYcjnbwus8krjcK0GNxTaTC9/yjXzMJHDseyuzPTMtmNCLjXVUfaXFCrSaxjg3M7V0xb89lzhvFKGFw7KZeHOAk5dySSfAX1KvK8tfDjOO/rSvcAJOi887S4qpjMQ2jTsAcrZ5zckDp7Ap7jva4ObDD09dweatOxPBXUwa9Yf5lT5W/sYfu76KzLd6Z0v+FcPZQpNpsFhqdyTqT1KloQtshCEIBCEKCGOIN5FK/r28isxguI5y4mzQYv4SnMRxFpa8Md3gLHUT05rrwxjGNyvpozj28iujHN6rzenxWrTdPxC7vXa7Q25HRWw485wBa1vUGfqnHFu45L3tZix/TPLZMa+C88wmeo05p7unhJP8Ld08Q2pTGaBnEZZ35KmrcMbTd3XzmBGU9Fy8niyvpcM56rCdoaMtNR9iWnKOoENCxFVsgPPhHXZbTtJiCcUGH5aZzR/2tzT62WSfSkkeP1WZOPTpO4tMI7uA9FGx1W31Uig2GgchGibqgGZC6M7U+FEuM7BSOHEVazW1D3QbbJD25AR1SOFNzVp5X+i553Utbxm+npeCo5KeQaRY/nkna+Lc0NaCYjbxj7LOcC7RAOeKl2tNj0BgD2lWtTtLhdM7bDcjrK5aq7i7bWFWlM5nUzruWnn4JAYszju0lJtJ3wnd51pbrCiUO0eJZS+K+lmpC2cwCbxoHHfovP5vBlld4uuHkkmq0+JYq3F0ComD7Tsq3+G8WmwBHuZKW7jdI65h4tIXGePPH468sb9QK9N7TIVVjcfUZvlWkZSqVx/ks7pMZ3nKDGsTcqLV7LViSX5Z55ptvA2Xr8Uy+uOdxPcA4nNAt73e1de55eierYqBAtCYr0qbaeWm4F9Id9u4BcVGY6QD5LvY5SrbCY47myWcUHDcb6/yoTXgCLwRyUU14tzMBSYxrku+M8Sz0202ugg2JtrYzsFWU8DWEE1R43UrE8MBphmcGpIlo1bIJBPnHqnuG8JxUZX0nOAuHNuPZc/LyncXDjfbQdn6ODoMbWqfEq1m/pcIY13MAWPQmfJarD9s6LjDmuaOZg/ReftpuBOcFsWykEHzC5m70bLt4e8N3py8s1l09MwfaehUBOYsh0Q4XM7wNlZ0sbTcMzXtI5yNl5O2qY8fdJoEmwVmXvZwnqV67RxDHCWuaR0Kax+OZRbme4Abcz4LzhsNAlxkcrKJi8YX6ucQNATI9FnHyy1MsdT29WpYlrgHBwggEX2IlC8kbUPNC1yhwy/6m+H4/M2B58rp7EY5rQPa/juFneHkgFult0uk0lpB0WbvaTPKTUX+DxQqXzgObJGYSIjQTun6eOzNyiDeTGt1m8Ky56J3BNgkmddlu5ZaZxanE41oDbFrm36QN1V0cZJzZ5vOu51VJxHEPlxEwem0JjD4dwgk2mYSXP3tLfxU8Qx5djHk7h49oVfmOcyLa25Jji7/AIeJJOzzP/a7+xWu7OdlqmKYXBzKbJIzvMNO4a3mfss98nbriqC52XuGPIfdMVXOjvHbdbHE9jnMAAxFInlePUSmD2HrVWwyrQnkXkf6V11WNx53XxckgjRTeDnKypU5C3kD90vj3Z+thappVW94gFhaZa4HdrtwmeLVBSpNojU3d4C/ufouHk71i7YdS1W5lHqnku55Tbl2clngmnII1c4+yv8Ah78zTSr1D8Ed4tE630d6mDaR4Tm8BiIGU2IcHNPUbea13D+L0qbS2CZuHNAuT+4T3eXKQsW67VX/ANO2jV7pJbB/UDY/KZFouFY8LwratTvf+W0SRueTfPcqu+M1xfPzFpqWiM2YlzZGoi45QmsJxA03SzexGxCzWo2WIxzzGUZQBDQNAOnomRxd4JBm0fRVH/EA/U0+ShYrtGDIa0zG/osaossNUpOcS5kVTPemxDpgEfmiZwbi3M0jQ26qg4fjHGs5x6egWkwxBJd+bLYtnN7vkqylSmswahveVwIyqrruyOnmFRPwoY14dTpm7pe8ky46abBX1DizxcaAqDgWAUWTqGlx8ZJ+hTgxVM7xedD/AAsWZW7TeM9rfi+IFagyrF2uyE9CDE+f1WdeYPRTOIcSAZ8FgtOZxNr7CCqes4kFd8JfrnnlNLOtXtHLxSqRLRMRyUPCPzOg3Ec4UjEubHzX5bBcMuv4tb+j+qnomn1UwXjySRVG7V0mLltIk/hQmPidQEK6ZaEtEaeoSco5D0Sm1eg9Ul7+n56rw7ddl/CH7R7LnwB+32XA/SyUap5JyNkfCYbFvtZH9HT5BKc8/n+6V8ZyvO/qbedf4l4INqMc0Wc0+rf7LWdrsHUoYHCsw5E4cAkDRzi0Bx67qu/xC/8AIZI/XE+LTv5KZxDtPSqUsrTAhrR4wAPA2Xq8Wf8AHda9zpRYbtQHMGduV24iBIsm8d2pIblpNzPcYHRUuLw1VzszyCTa5H8pWBa6k8Z8rWk3Jj2Wv8v9tcI13HHOZwmi9/eqUX5h4VO6RPIEz5Ly+tXL3Fzrk6lbvtnxulUwgpU3A95kQZsJJ+iw1Kmrdb3Cb1olhXHKUGtnwTNRqbCArkMsYddztYsY0Mm4kqswWDdVe1jAS5xgfc+SvOL0m06zmUxAYQ0Dq0AHzJB9VnKrIRT4gKdRpDWuyj5XAZZLSHaai5smWVhmJIDQZIA0EnQdFDrUnB5DxDgYI5EWS209QlWJE5imn0oI8Y90prCAm3vtCK7gGw8iYkEecytf2X4ZVqyKbHPj5iBYbiSbD+6ylOmXPZl3cB5kgL0DtJXr4I0RQJ+ExkOaDGYk995jcmPIDkmM5JldNEzs/VIA7htpn9ohZDtDwqrTeGvYWXtItHQ6EeCd/wCLRObvet5VnwnHVsbSxBrZslNhdSDiSQ6neb6SMw9Fu4zXVZmV+jgzpc0cvpv9FePpdB6BUPBbd872H5+aq1/qrbeR+y8ufLfSX2eqUm6kD0Cafh2n9DfQI/qZiAuCuQdB6lZnNOzZwjP2BJ/o2H9CfGKvoktxQ3Hum/InEy7AM/YZ8027hjP2keamtxQJ09SkvxQnZWZeQ4oX/hDP+r1Qpn9eOSFefkOCJ/XHSwP5rySnY23zNv8Amyg1jABvfSL+s7LmGZqJ3iCIjf8ANlrhPxvUT24k6n2GqWcUBr+TeFWlkH5tNv5RTqAWykHc7TpPVTjPw1FkzGgi3pulOrHUen+yrviAHvEGbQSlioRFr8gZ90mEhpG7Vtz4Wr/0w7T9pnVebcPcXVYmznQRtBXp2IaXtcCBDmkOG+UiD7EryrEsdSquaZDmOI9PyV0xk1qLFzxHhxBsfl9VUYyiA7VXdPigqAX71vX7gqr4zRcHGRBm/QrUogU6cuU6lhN+WyaoOurjhmAqVi7JlkRJcYAm11aQxVpNbTNr7KkeVZcXqFr3Uz+kwfEaqHw/BurVW02iS4+0Sb7WCkVs+xtDD0WNqPf/AJpHk0HYeSrMY2cU4zI+KTPMZplW+EwBz1P/AKSk+8AEgBuWxDbczdROJhktLaIpFtnAGxO9tlztXH2k9ruFDMK7NDAeOtgD9j4BVeB4cCZ26rTY1vxaOUG3wi421cB3RPiqHBd4C6u0Jr4VoMSqzE4YA2VriabgTN53SX4WRKCuwxgh3Ig+hWr7ScUOJptDGkQbTby6rNUaMSdvZaLBU5pstfNI+iu/wrO/+GVYiCt52SruZQfSe10va4F3KWkC86XTWPcGOa3XK2/jr9ypuGDsgMi8WhN2Je3WBoMXAFhy8uaGwSQJP5zTr3uAGUDnAH8pt9pJF+se8KbCyDzMJt29/KZ9kgVXHcDMQB08LamyUGOEy4HqYHTUKbiOlm8Hw3So8efig07wCOdtvVNPqEcxOib/ABTg6D+UzUxLWi5XXucW6+QIn3ukU8MxzYInczMeW6qFCryEjmhdZhnAADTaJ080JtVe4C4l4HPSP5TjXgCCSdx+AJNZ4cJN27nUQDzBUnCtaAC2ADf8GvqgYFWT3WkieUeZBvCU1pJAeJvNjHhqn6jc0GZg21jU+qbDBoDbpp1+qaCPhxAMWMiQPyeq7SJse/E7+mnmmTky/NYaEE3nS/6k812bmI1JBn0n7oEtoQTDcusEyfqViu3WBy1G1REPEGP3N/kfRbuk2b5iR4clQdtMPmw5gk5XB19tQf8A5Kz2MBhKmV7Hftc13o4FbjtfhCYqjR3dM84kE+nssI4L0TCYj+owTcxvlyknQObqfZXK67WTbDU/mnYCT5L0Ds5hBRpuLvmyzUPKxdHlp5LF4TCudiGUizLJkj9wF7dDCvu0GKexr7kGqYif075h+aq3tGS4hiPiVHv/AHOLvUyrzsYx7HOrCnn/AEgz8u7iBva2yztVarg3EjRw4YI70/pJMu6ymQ0h4u4iTTdEa5Jt4l+ipeK1BUBIABFx3TmJc0zJ3XHcZPwXM7o7ljefCdNEipxPNTEsIy3JI+azQD4LOg7wDiXwgA6IuBJIBAOs7XKj4RwD3BsQCYgyI2upVfHUmsGel3wADAGVs32Ov8qF8Wcrg3KdHWOpJI12hTSrGpUkhp1N07NkxQyl7S8S0a/zPRKxFVocQ0y3mLpEMuYDLY1KtsNjGtIA0YI8xr7pjAYPM/Nq0HbWVHLf8x3KT9VN3a/EzM6o8cyr2tWH2FwqXh4BJJ8I3vuFZVKRDbTcXzDW/T6oJBtF43AvMc+aZ+MwzFzuJMpqiCZBE6Qb/QpLspNy2RziJ5aSiJDazCZB02meibOKYDAeMxNvD0Qym05iYExe4/PFIdQYAQHAtG+WDPrIg79FVKfXgyTqIHIxe8J41BBzO01H5oojaUx3gI2DtRH1lLNBp1bO2oM+Kgdw+NzNuAHaWm+4v+aIc/vSHNaCIA66fMfKyZcxoA1EHQHnA2RTpAECYibSDPmdE0hdWk0kkmTv3j9ihNt6MB6549pQqENd4Ra1vedUh+Ie2C0S0biJnbui8JNmdwSTz1N/DRLp58wJJDQJ5+pQLpYp7295pEz8uw2trPkn2VLQBte38Jo0TFogixm9/DQqsxPDHTmzOEaWLiD1k/koLCrUbqRlMwJOv/pBUT+kmYquJJkAeFgn2FzQ0OdJMAzAF+gBSqT3NJDWDWZkN9LdEHMKKmZ/xHNy2hsQbblReO1QcPUGbNYAiBbvBSatae7PMzb6R9E1Vc17XMhxD2xO8kH+1yg83MDVa3sm6MM/NOT4lv8A+RJ8JWUxNA5omTMea01LFDDsYwOHdg3G/wCq3iVvLvoh7FtDMbQcCSIF/Gf5TXbGzaburgZ8o+/spmI+I53xvhy0gAWMiIg+eqRxisyqKrC0g2vydE7mxnlzU9DGHmt1hOCMNKmZtlEiQO9AnzlY3BUgajBEjMLdAZK0rsaLta1oI2FwPNXIh93B6VNpzvNzGkmJ0ka+KfqYcOMNf7wdb6nRR21JaM50kTEDw8JUSlgmukhxAGkG3oVj/YtHYKmYGUuzGDH3jRcxXD2NY7KTqCGkzAFomdE3TqiIaQY1JP3TGNxYLHMDu8d+uwk6qb2QrhpkxyVl/QQ15aLgj3Kz3Aqr2vJce6JLjyA1V7g+LsOcPMF7hlnkMx1GlyNVoqTV4cWudMWiDMSC0G3WZ9FX1nZZG6lce42GuYb5QA1xm2u3Oxv4Kn4ziXioAG6X8jopVjQU8OQGmNpFr+u2i7h8fMiH3tJB0jYaxb2UChxI5Gg/MAAZ8zblqrWhig9sAmQ3SbTfdTeikU3vyyNJsGA6dc30CbGHmHSZF49/VRf6xzSHPMAHbmCNdjon6eL+IXGm/e9hbcDT3VEpuIc52gLToY1A5nn06JRo59SY5Ae99PNMtBa6DMtuJb9Oik4dwmb+6luu0t0abgS0w19uom+pO0pxlFgOZ2sxaY8hp5qI7E1MwNtZIvoZ9F0Yq5AceZbE3PM/ZPYnGLuvoOebXQT+BNVGWP6byILh/sobqj7ECdyCY8geen5o5Wqcg0nSSTflfe/VaD9OpIBIgkaa+51QooB3LGnlA/lCbNO4HE6k2dPK4F4vzTr6bnA5S4XsSDHO2n8JqjSZTmAGGdjLjreLxP3TWMx7pgEjW4FvCefRQSyMgOYjYxtPUcp26JihinRci1jFtDrOgtsmKnD3kAVS5oNwBBLhciQPkvFtdU/RotbDZIGkFov5Te6BipXE90k97YSSeqce+AXOAbMfMdNdo3/hS6TyAQCNbmBeeka25qJVLGkZiJub6W1MbbIGGV3udIBjc6g89V34P+ZmkgHbXy6J7EuytEETFgAfKABZRMXiYpzMGJ5Oj8lBjv8Anh3/AOSf/dK1Vc0qoMwTpzh3OQs86mJ5xefDRaWk1sSxgveRGvgt5EMuxddo+HIImZnXX+yrzhnGS94mSYb9T9Fa1qYMy0Cdcov7bqIcEGhzpdGneHlrJndZgpMFQBewOJbO4sdFeHKB3SbbDc7SYuVS1KgzggyRv4K4dhNN4vqfw+i1kkMur3iPM3HmkCu8jKY0NwfonzhBBJkHmBsm6dK0gk9C3n5rKotLFHQ2OnSfwqTh8ReHQQI19vskxtPLxHKyco4eXtkNOp8CAfX7JqQh/hLP/uf+wkeTgfoFGr05BAIaT1vJ10HNWvB8Ec5BsHNLTrPeEfdVHwLmGmRubz59Qi32l4XCANh0OG7XD6A7qTxiXvpOIuRB8AYB9FVUqhaTmkRFp56SSratTdFMm/cHqe991D6k1MGwOc4gEkkABvU/2SQ5oHeMWgXtGvkjFYgAAOEyJ/PMJtrWOEOpiTcH2upAipjWtbvbzjwnopOFx1MNm56zoT4aIcwFpmmSBb1HLa/iolPAscCQYB2i40gWg+fRUWL65c0wTeRI1FuszY+yg4F9VjspBDB/zHRMeAIgX3S2UA0Bxq2kCQDB8STqpDq9OBBdEwAAT7HVBKaM0WzSPmhsHwHr4Jqs0sc0Fhgj5g23sE7QxbdARPsfsJXMUw5ocbjUNMiR/wBX8WU7Ts22j+rO7kf2x/2zHmkVaYOj456wfAW0SyCToSfY9Rsotc2yiZ+m8ybKhbaAGuUnxI9lxQ69F+Y/OeoykeqEXSzOG+JMsIjmYmT0OnjzUpmEDDLRf86KNieJZvlGUawANrxKbwtepfTkLmdd91NosmugOkS+BGW4Em8yL2+qH4Fjhme/vCMrb6HW8hQMNRcO89/zcpDYkGI32Sm1oMM7xJ5kwOonnslDrqDIGtjbS5nS0/kphjpJggAbkAnbTaVJrYaT/mAOcBGp00gXskYWhuAWxJtEEnf+6ksCQHHU36a26RaVWY/CNyFo1nc3knmVeVMPeS6R0lqap4RrqbviDM7MSDuBAAE+XurMpvSbZDE8CLTlDwTbQyOeqt8LMBrcogXyidBBnrZTHcOa1gLmguyybyBvYenoomGpFrXEggONo1HVaypKffBbdxLuUXj/AHUCjhp+JmsGifEmIi291JwgDWkkSTqeg+ynYJhsXTBken4VmXXtaoKlGn8KdHZojp/KlwcoLZ8xsPHb+FZ1aVFj5I70T0ERrHj7JmpXbrN+m86e6tyl9LpUh7xZwPmDHrCBVa3UAA8v7bK6w9TMZynoP5H8pddhaJ+G0E7ybyTros8jSoLmu09/a48lN4HkpFz6gkAQ2CLSb/T3UnFUQ8zbpIHp/ZRSDJAaQecdOf5qrMto09Li1IHMKZ6dfVZTIWmzTHKCXc9tLJbsO4RcG17+0bf3TsmC0yJG149FrZpWYmpSI7/KYjeYn7KYziEAWsBlEjQdDvsujCNMZ2Bx/cWxr0GiWzDN+WCL9YnmCdNfZA1i6QqtEO2IsdJj1FlHw+AZTkvdP/USNvDZWQpAAyTb2IkX6oLSTADQHRcxHjH8IHqRAAI0dF/5Gy62m030Mzu288vukYOkc0ANvp+3reYSTlB78tOuuvMaWE8lA9Uygicthfp4Xjlddq03EEwCDpA5aTzTL6bYOt9ifpBugftEi0g7W5ixQRaDagJBp5INnZefl5fwnq2CFpnrDri/M/bmnKxAIAk5tCCdDsQnMPhi1pa51uc+VpQRqtEtAbnfk0kd4h20kemibxDi1oB3/VueqnUmi4EeN81uo+8rtEtcDJBEW3kTF4KDM/19ToPBzQOlpQtC/AUSSSGeYE+66i7XNOk0m4B3uBqAnKjB3LC4+1RcQvP9cZ6Z3ipsPP6Kw4YLD82KELpfTrj6FT5vNSn/AKPJCFyqZK6o4zrsUY0xli0xp4lCEjPxKaO9T8H/AESsU0EAEAi1jppyQhbZvpUVxDmgaXttupeMce9c2aY6LiFc3X8Z3FvOY3O3/wAirDgBljgbgEa9ZldQtVtbU2iZgTJv5f3KRxf5XdIjouIWL7PlQQbHwH1KkUTYeKEK4s/RjBYeP8qRgx3fGEIXT6EO08v9SmGwta38oQiO5A6oQQCL2NxoqviLQGgi0OH1QhaqRNa0R+c10at8ChCkVJwGHYQ6WNMNtICr6DzESY5eQQhW+kWGLpjkPRNVBYHef9JQhRTLx3Qd4TWEHeHg/wCiEIQ/SNghCFp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51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CB&amp;I white template-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2013 CB&amp;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9CACFBCB4AB44B97A52FED7ED6A912" ma:contentTypeVersion="0" ma:contentTypeDescription="Create a new document." ma:contentTypeScope="" ma:versionID="b54850e9471f4590aba7db1a50b9a991">
  <xsd:schema xmlns:xsd="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59F03B-7C52-48A2-AEDC-441973DDFF1B}">
  <ds:schemaRef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917BA9B-2BCA-466B-8D61-4F7C261F8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F7D020-A3CA-4947-B6A8-FB6F528C0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4651</TotalTime>
  <Words>1041</Words>
  <Application>Microsoft Office PowerPoint</Application>
  <PresentationFormat>On-screen Show (4:3)</PresentationFormat>
  <Paragraphs>134</Paragraphs>
  <Slides>20</Slides>
  <Notes>4</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CB&amp;I white template-03</vt:lpstr>
      <vt:lpstr>1_3-2013 CB&amp;I PowerPoint Template</vt:lpstr>
      <vt:lpstr>2013 CB&amp;I PowerPoint Template</vt:lpstr>
      <vt:lpstr>1_2013 CB&amp;I PowerPoint Template</vt:lpstr>
      <vt:lpstr>2_2013 CB&amp;I PowerPoint Template</vt:lpstr>
      <vt:lpstr>3_2013 CB&amp;I PowerPoint Template</vt:lpstr>
      <vt:lpstr>4_2013 CB&amp;I PowerPoint Template</vt:lpstr>
      <vt:lpstr>5_2013 CB&amp;I PowerPoint Template</vt:lpstr>
      <vt:lpstr>PowerPoint Presentation</vt:lpstr>
      <vt:lpstr>PowerPoint Presentation</vt:lpstr>
      <vt:lpstr>Safety Moment</vt:lpstr>
      <vt:lpstr>Factors Affecting our Project Environment</vt:lpstr>
      <vt:lpstr>Factors Affecting our Project Environment</vt:lpstr>
      <vt:lpstr>Factors Affecting our Project Environment</vt:lpstr>
      <vt:lpstr>Factors Affecting our Project Environment</vt:lpstr>
      <vt:lpstr>Factors Affecting our Project Environment</vt:lpstr>
      <vt:lpstr>Factors Affecting our Project Environment</vt:lpstr>
      <vt:lpstr>The Contracting Dilemma</vt:lpstr>
      <vt:lpstr>The Contracting Dilemma</vt:lpstr>
      <vt:lpstr>The EPC contract and its ‘pro et contra’</vt:lpstr>
      <vt:lpstr>The EPC contract and its ‘pro et contra’</vt:lpstr>
      <vt:lpstr>Keys to Success</vt:lpstr>
      <vt:lpstr>Keys to Success</vt:lpstr>
      <vt:lpstr>Keys to Success</vt:lpstr>
      <vt:lpstr>Keys to Success</vt:lpstr>
      <vt:lpstr>Keys to Success</vt:lpstr>
      <vt:lpstr>Keys to Success</vt:lpstr>
      <vt:lpstr>PowerPoint Presentation</vt:lpstr>
    </vt:vector>
  </TitlesOfParts>
  <Company>Chicago Bridge &amp; Iron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Algra, Roxanne</dc:creator>
  <cp:lastModifiedBy>White, Russell D</cp:lastModifiedBy>
  <cp:revision>325</cp:revision>
  <cp:lastPrinted>2015-01-27T12:52:57Z</cp:lastPrinted>
  <dcterms:created xsi:type="dcterms:W3CDTF">2013-01-31T14:09:40Z</dcterms:created>
  <dcterms:modified xsi:type="dcterms:W3CDTF">2015-01-29T04:32:37Z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0x010100C69CACFBCB4AB44B97A52FED7ED6A912</vt:lpwstr>
  </property>
</Properties>
</file>